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4" r:id="rId5"/>
    <p:sldId id="265" r:id="rId6"/>
    <p:sldId id="266" r:id="rId7"/>
    <p:sldId id="267" r:id="rId8"/>
    <p:sldId id="269" r:id="rId9"/>
    <p:sldId id="268" r:id="rId10"/>
    <p:sldId id="259" r:id="rId11"/>
    <p:sldId id="270" r:id="rId12"/>
    <p:sldId id="271" r:id="rId13"/>
    <p:sldId id="272" r:id="rId14"/>
    <p:sldId id="274" r:id="rId15"/>
    <p:sldId id="276" r:id="rId16"/>
    <p:sldId id="275" r:id="rId17"/>
    <p:sldId id="273" r:id="rId18"/>
    <p:sldId id="286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7" r:id="rId27"/>
    <p:sldId id="288" r:id="rId28"/>
    <p:sldId id="285" r:id="rId29"/>
    <p:sldId id="29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A175"/>
    <a:srgbClr val="BE8143"/>
    <a:srgbClr val="B2728D"/>
    <a:srgbClr val="AB6583"/>
    <a:srgbClr val="634E45"/>
    <a:srgbClr val="E0D6D2"/>
    <a:srgbClr val="FBE5D6"/>
    <a:srgbClr val="B9B9B9"/>
    <a:srgbClr val="D3C5BF"/>
    <a:srgbClr val="6C6C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50" autoAdjust="0"/>
    <p:restoredTop sz="94660"/>
  </p:normalViewPr>
  <p:slideViewPr>
    <p:cSldViewPr snapToGrid="0">
      <p:cViewPr>
        <p:scale>
          <a:sx n="50" d="100"/>
          <a:sy n="50" d="100"/>
        </p:scale>
        <p:origin x="36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p4>
</file>

<file path=ppt/media/media30.mp3>
</file>

<file path=ppt/media/media31.mp3>
</file>

<file path=ppt/media/media32.mp3>
</file>

<file path=ppt/media/media33.mp3>
</file>

<file path=ppt/media/media34.mp3>
</file>

<file path=ppt/media/media35.mp3>
</file>

<file path=ppt/media/media36.mp3>
</file>

<file path=ppt/media/media37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1B03-5262-4E9D-B6B7-90CE3653C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AA3BD7-79C0-4E38-9B37-9724BFE3FF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98352-DF05-4B9D-8675-067BF2892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26F2E-F4EE-4741-B345-B8D0CF547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84A16-AE14-4DF5-AC61-4DADA7827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54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8AFC-2AA0-4FA1-9A93-489B18F1F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E2CD2-BC49-4754-9A4A-6C64CD643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DB195-D95E-40E1-A216-4D2E9FEF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D989B-EFF0-45C5-BB2E-C8D5B6FB8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5197D-E421-4E75-9280-B4C1AD019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08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0A4C1F-A417-4FD9-AF25-B5C3FE1F01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A5B462-E44B-455D-98A7-76115B539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C102-B2EF-48A9-BD06-1615A4284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CF22-33C4-4F05-98D5-C5B4AFB6F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C4872-8C9C-4C4F-8E02-33595499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22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32949-4C55-4DEE-BEF6-DD5E7EC4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DF1E5-1296-4916-8051-07B3FAE76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9F8BC-296F-43EB-A132-46FFACFA3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A463B-87C3-4292-BABB-FD42B9F76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B13AE-6005-41BC-9746-3D6E9FEC6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84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ABE9E-AF10-420B-B525-FCDF7AC04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0A7C2-ADEA-4612-A2DD-5F10EA7A9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F1542-850A-47A0-9354-E0CE4C66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DE177-4B8C-4BC4-9C2F-55311D5EA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5635C-BB74-4DE9-A683-4BE9E4B5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86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E6872-634A-4992-A87C-0ABF073B4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91EC4-056B-47F5-836D-B2DF636BC8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7DDF1-9CDB-4ED9-B38C-4CDFD0F7D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19200-5F73-4AC2-864D-3037C711C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75F58-E37E-4E1F-ABF9-07F5CC35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DD748-F8A6-4C3A-A8E7-9579340EA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22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60466-B91C-4D15-84E0-A1258467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31962-4154-47BC-B8A5-4121975D9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BAEA5-085B-403B-BDB9-A95EDB1A3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6C1D59-BA63-41DF-9204-00B59F5D7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D0853F-7774-4391-A7FE-39D9E2A7A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78BA3-59D3-4FDE-B6CD-7F71DCBDB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DA3CB7-C6A5-4392-9654-0E1C40BC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D56280-08F3-4715-86FA-1254EA6B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2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00806-3FEF-41C6-87DE-10D767F05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95C0C-AFA8-4689-BF4B-9F327E8A5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000A22-487F-4791-A05B-5654F188F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70D70-2CCA-4EE1-9CA3-2F1BD42E9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97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724C5-7DF6-4344-AFF0-96432B4AA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A5A42-5382-42C8-AC78-5E5DD36BE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CA5F5-994E-4080-9271-570028A66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01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A7253-B033-4855-949A-5B6DD7ED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A9041-D2FD-4B4A-824F-BFA65406D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766AE5-9EE6-434D-BC18-F37C6557A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A6360-3E36-4219-A500-2136346C2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A7679-0324-44C1-9940-C6935422B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79B2D-D239-4512-ADD8-585209101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22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385A-9314-4866-AE15-9B41FE79B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3A8E7-786A-4937-B6C8-159D990FF2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6D017-FF16-4885-A46A-58F1EA90E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E31EE-3C6D-47E6-971D-705025001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66985-52DB-403B-83C4-68439DBF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0369A-B65B-4390-8A3A-AAF3200A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7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201838-9C9B-412B-A8B9-35FBF32F5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9DE9A-82D9-4204-9192-9C699FB4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9C54E-D55F-4A0E-95CB-E7C2220DA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C8593-8409-485D-985B-0CB6813AD6E2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A1F4D-543D-430C-B9D2-5D79B67EB2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7CBFD-833D-4219-A855-48DB29626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FA36C-C382-47AF-B028-A1566B25B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1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2.mp3"/><Relationship Id="rId7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microsoft.com/office/2007/relationships/media" Target="../media/media13.mp3"/><Relationship Id="rId11" Type="http://schemas.openxmlformats.org/officeDocument/2006/relationships/image" Target="../media/image1.png"/><Relationship Id="rId5" Type="http://schemas.openxmlformats.org/officeDocument/2006/relationships/audio" Target="NULL" TargetMode="External"/><Relationship Id="rId10" Type="http://schemas.openxmlformats.org/officeDocument/2006/relationships/image" Target="../media/image3.png"/><Relationship Id="rId4" Type="http://schemas.openxmlformats.org/officeDocument/2006/relationships/audio" Target="../media/media12.mp3"/><Relationship Id="rId9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5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5.mp3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media" Target="../media/media13.mp3"/><Relationship Id="rId13" Type="http://schemas.openxmlformats.org/officeDocument/2006/relationships/image" Target="../media/image1.png"/><Relationship Id="rId3" Type="http://schemas.microsoft.com/office/2007/relationships/media" Target="../media/media16.mp3"/><Relationship Id="rId7" Type="http://schemas.openxmlformats.org/officeDocument/2006/relationships/audio" Target="NULL" TargetMode="External"/><Relationship Id="rId12" Type="http://schemas.openxmlformats.org/officeDocument/2006/relationships/image" Target="../media/image3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audio" Target="../media/media17.mp3"/><Relationship Id="rId11" Type="http://schemas.microsoft.com/office/2007/relationships/hdphoto" Target="../media/hdphoto1.wdp"/><Relationship Id="rId5" Type="http://schemas.microsoft.com/office/2007/relationships/media" Target="../media/media17.mp3"/><Relationship Id="rId10" Type="http://schemas.openxmlformats.org/officeDocument/2006/relationships/image" Target="../media/image2.png"/><Relationship Id="rId4" Type="http://schemas.openxmlformats.org/officeDocument/2006/relationships/audio" Target="../media/media16.mp3"/><Relationship Id="rId9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8.mp3"/><Relationship Id="rId7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audio" Target="../media/media19.mp3"/><Relationship Id="rId11" Type="http://schemas.openxmlformats.org/officeDocument/2006/relationships/image" Target="../media/image1.png"/><Relationship Id="rId5" Type="http://schemas.microsoft.com/office/2007/relationships/media" Target="../media/media19.mp3"/><Relationship Id="rId10" Type="http://schemas.openxmlformats.org/officeDocument/2006/relationships/image" Target="../media/image3.png"/><Relationship Id="rId4" Type="http://schemas.openxmlformats.org/officeDocument/2006/relationships/audio" Target="../media/media18.mp3"/><Relationship Id="rId9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0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0.mp3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3.mp3"/><Relationship Id="rId7" Type="http://schemas.openxmlformats.org/officeDocument/2006/relationships/image" Target="../media/image1.png"/><Relationship Id="rId2" Type="http://schemas.microsoft.com/office/2007/relationships/media" Target="../media/media21.mp3"/><Relationship Id="rId1" Type="http://schemas.openxmlformats.org/officeDocument/2006/relationships/audio" Target="NULL" TargetMode="Externa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2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2.mp3"/><Relationship Id="rId9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microsoft.com/office/2007/relationships/media" Target="../media/media23.mp3"/><Relationship Id="rId7" Type="http://schemas.microsoft.com/office/2007/relationships/media" Target="../media/media13.mp3"/><Relationship Id="rId12" Type="http://schemas.openxmlformats.org/officeDocument/2006/relationships/image" Target="../media/image1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microsoft.com/office/2007/relationships/media" Target="../media/media24.mp3"/><Relationship Id="rId11" Type="http://schemas.openxmlformats.org/officeDocument/2006/relationships/image" Target="../media/image3.png"/><Relationship Id="rId5" Type="http://schemas.openxmlformats.org/officeDocument/2006/relationships/audio" Target="NULL" TargetMode="External"/><Relationship Id="rId10" Type="http://schemas.microsoft.com/office/2007/relationships/hdphoto" Target="../media/hdphoto1.wdp"/><Relationship Id="rId4" Type="http://schemas.openxmlformats.org/officeDocument/2006/relationships/audio" Target="../media/media23.mp3"/><Relationship Id="rId9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5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5.mp3"/><Relationship Id="rId9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26.mp3"/><Relationship Id="rId1" Type="http://schemas.microsoft.com/office/2007/relationships/media" Target="../media/media26.mp3"/><Relationship Id="rId6" Type="http://schemas.openxmlformats.org/officeDocument/2006/relationships/audio" Target="../media/media27.mp3"/><Relationship Id="rId11" Type="http://schemas.openxmlformats.org/officeDocument/2006/relationships/image" Target="../media/image3.png"/><Relationship Id="rId5" Type="http://schemas.microsoft.com/office/2007/relationships/media" Target="../media/media27.mp3"/><Relationship Id="rId10" Type="http://schemas.openxmlformats.org/officeDocument/2006/relationships/image" Target="../media/image1.png"/><Relationship Id="rId4" Type="http://schemas.microsoft.com/office/2007/relationships/media" Target="../media/media3.mp4"/><Relationship Id="rId9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8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8.mp3"/><Relationship Id="rId9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29.mp3"/><Relationship Id="rId1" Type="http://schemas.microsoft.com/office/2007/relationships/media" Target="../media/media29.mp3"/><Relationship Id="rId6" Type="http://schemas.microsoft.com/office/2007/relationships/media" Target="../media/media3.mp4"/><Relationship Id="rId11" Type="http://schemas.openxmlformats.org/officeDocument/2006/relationships/image" Target="../media/image3.png"/><Relationship Id="rId5" Type="http://schemas.openxmlformats.org/officeDocument/2006/relationships/video" Target="NULL" TargetMode="External"/><Relationship Id="rId10" Type="http://schemas.openxmlformats.org/officeDocument/2006/relationships/image" Target="../media/image1.png"/><Relationship Id="rId4" Type="http://schemas.microsoft.com/office/2007/relationships/media" Target="../media/media30.mp3"/><Relationship Id="rId9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1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1.mp3"/><Relationship Id="rId9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32.mp3"/><Relationship Id="rId7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microsoft.com/office/2007/relationships/media" Target="../media/media13.mp3"/><Relationship Id="rId11" Type="http://schemas.openxmlformats.org/officeDocument/2006/relationships/image" Target="../media/image1.png"/><Relationship Id="rId5" Type="http://schemas.openxmlformats.org/officeDocument/2006/relationships/audio" Target="NULL" TargetMode="External"/><Relationship Id="rId10" Type="http://schemas.openxmlformats.org/officeDocument/2006/relationships/image" Target="../media/image3.png"/><Relationship Id="rId4" Type="http://schemas.openxmlformats.org/officeDocument/2006/relationships/audio" Target="../media/media32.mp3"/><Relationship Id="rId9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3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3.mp3"/><Relationship Id="rId9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4.mp3"/><Relationship Id="rId7" Type="http://schemas.openxmlformats.org/officeDocument/2006/relationships/image" Target="../media/image4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4.mp3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34.mp3"/><Relationship Id="rId1" Type="http://schemas.microsoft.com/office/2007/relationships/media" Target="../media/media34.mp3"/><Relationship Id="rId6" Type="http://schemas.microsoft.com/office/2007/relationships/media" Target="../media/media13.mp3"/><Relationship Id="rId5" Type="http://schemas.openxmlformats.org/officeDocument/2006/relationships/audio" Target="NULL" TargetMode="External"/><Relationship Id="rId10" Type="http://schemas.openxmlformats.org/officeDocument/2006/relationships/image" Target="../media/image3.png"/><Relationship Id="rId4" Type="http://schemas.microsoft.com/office/2007/relationships/media" Target="../media/media3.mp4"/><Relationship Id="rId9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35.mp3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audio" Target="../media/media36.mp3"/><Relationship Id="rId11" Type="http://schemas.openxmlformats.org/officeDocument/2006/relationships/image" Target="../media/image3.png"/><Relationship Id="rId5" Type="http://schemas.microsoft.com/office/2007/relationships/media" Target="../media/media36.mp3"/><Relationship Id="rId10" Type="http://schemas.microsoft.com/office/2007/relationships/hdphoto" Target="../media/hdphoto1.wdp"/><Relationship Id="rId4" Type="http://schemas.openxmlformats.org/officeDocument/2006/relationships/audio" Target="../media/media35.mp3"/><Relationship Id="rId9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7.mp3"/><Relationship Id="rId1" Type="http://schemas.microsoft.com/office/2007/relationships/media" Target="../media/media37.mp3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4.mp3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5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5.mp3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7.mp3"/><Relationship Id="rId7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audio" Target="../media/media8.mp3"/><Relationship Id="rId11" Type="http://schemas.openxmlformats.org/officeDocument/2006/relationships/image" Target="../media/image1.png"/><Relationship Id="rId5" Type="http://schemas.microsoft.com/office/2007/relationships/media" Target="../media/media8.mp3"/><Relationship Id="rId10" Type="http://schemas.openxmlformats.org/officeDocument/2006/relationships/image" Target="../media/image3.png"/><Relationship Id="rId4" Type="http://schemas.openxmlformats.org/officeDocument/2006/relationships/audio" Target="../media/media7.mp3"/><Relationship Id="rId9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0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0.mp3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1.mp3"/><Relationship Id="rId7" Type="http://schemas.microsoft.com/office/2007/relationships/hdphoto" Target="../media/hdphoto1.wdp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1.mp3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7179A5F1-5E44-4BBD-93FF-05B4A32F4534}"/>
              </a:ext>
            </a:extLst>
          </p:cNvPr>
          <p:cNvGrpSpPr/>
          <p:nvPr/>
        </p:nvGrpSpPr>
        <p:grpSpPr>
          <a:xfrm>
            <a:off x="0" y="-11747"/>
            <a:ext cx="12192000" cy="6858000"/>
            <a:chOff x="0" y="0"/>
            <a:chExt cx="12192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E610534-95B2-4E03-BCF9-79FFA6F9C95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EF1731B-FF69-4C0E-878E-DF972E780368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loud 49">
              <a:extLst>
                <a:ext uri="{FF2B5EF4-FFF2-40B4-BE49-F238E27FC236}">
                  <a16:creationId xmlns:a16="http://schemas.microsoft.com/office/drawing/2014/main" id="{39BFAADE-1284-4CD6-BF7B-2E55C98713F9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2D2FEF56-9885-4CA8-96AC-5FB30F95E06A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4B311D2B-8919-4584-9A6A-17DF41BBC4A5}"/>
                </a:ext>
              </a:extLst>
            </p:cNvPr>
            <p:cNvSpPr/>
            <p:nvPr/>
          </p:nvSpPr>
          <p:spPr>
            <a:xfrm>
              <a:off x="4188869" y="37432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Cloud 52">
              <a:extLst>
                <a:ext uri="{FF2B5EF4-FFF2-40B4-BE49-F238E27FC236}">
                  <a16:creationId xmlns:a16="http://schemas.microsoft.com/office/drawing/2014/main" id="{F1A9D8F3-2B10-4AC3-9DD0-CFEE74EE4F4F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5B65187D-F925-4DCB-BE4F-B054B4745591}"/>
              </a:ext>
            </a:extLst>
          </p:cNvPr>
          <p:cNvGrpSpPr/>
          <p:nvPr/>
        </p:nvGrpSpPr>
        <p:grpSpPr>
          <a:xfrm>
            <a:off x="0" y="6438669"/>
            <a:ext cx="12177894" cy="1229036"/>
            <a:chOff x="7053" y="5158854"/>
            <a:chExt cx="12177894" cy="1688640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C4CA0BF4-58EE-435D-A1F0-22FA82BFD36E}"/>
                </a:ext>
              </a:extLst>
            </p:cNvPr>
            <p:cNvSpPr/>
            <p:nvPr/>
          </p:nvSpPr>
          <p:spPr>
            <a:xfrm>
              <a:off x="7053" y="5158854"/>
              <a:ext cx="12177894" cy="168864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11CB6462-8DE5-4A13-AE2E-766E65F2423C}"/>
                </a:ext>
              </a:extLst>
            </p:cNvPr>
            <p:cNvSpPr/>
            <p:nvPr/>
          </p:nvSpPr>
          <p:spPr>
            <a:xfrm>
              <a:off x="7053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9DA7CC2C-9429-427C-BD2D-C719196B3F09}"/>
                </a:ext>
              </a:extLst>
            </p:cNvPr>
            <p:cNvSpPr/>
            <p:nvPr/>
          </p:nvSpPr>
          <p:spPr>
            <a:xfrm>
              <a:off x="887169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E0DA817-1235-491A-B5EB-682683872DB2}"/>
                </a:ext>
              </a:extLst>
            </p:cNvPr>
            <p:cNvSpPr/>
            <p:nvPr/>
          </p:nvSpPr>
          <p:spPr>
            <a:xfrm>
              <a:off x="1751041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BD361F4A-BC73-45B2-9469-68ED2A406423}"/>
                </a:ext>
              </a:extLst>
            </p:cNvPr>
            <p:cNvSpPr/>
            <p:nvPr/>
          </p:nvSpPr>
          <p:spPr>
            <a:xfrm>
              <a:off x="2631157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03ACA88D-ACBB-4EE6-8CD0-F3BC0A2C7F6C}"/>
                </a:ext>
              </a:extLst>
            </p:cNvPr>
            <p:cNvSpPr/>
            <p:nvPr/>
          </p:nvSpPr>
          <p:spPr>
            <a:xfrm>
              <a:off x="3506959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583CC40-204B-4B4D-A3B2-49F51C5443CD}"/>
                </a:ext>
              </a:extLst>
            </p:cNvPr>
            <p:cNvSpPr/>
            <p:nvPr/>
          </p:nvSpPr>
          <p:spPr>
            <a:xfrm>
              <a:off x="4387075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A7093BA7-6C06-413A-86B0-1FCA528A26CD}"/>
                </a:ext>
              </a:extLst>
            </p:cNvPr>
            <p:cNvSpPr/>
            <p:nvPr/>
          </p:nvSpPr>
          <p:spPr>
            <a:xfrm>
              <a:off x="5267376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9DC22D7-C759-478C-8B4B-206794E880D5}"/>
                </a:ext>
              </a:extLst>
            </p:cNvPr>
            <p:cNvSpPr/>
            <p:nvPr/>
          </p:nvSpPr>
          <p:spPr>
            <a:xfrm>
              <a:off x="6147492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A143B808-1513-4422-9ACA-BAD3AD086154}"/>
                </a:ext>
              </a:extLst>
            </p:cNvPr>
            <p:cNvSpPr/>
            <p:nvPr/>
          </p:nvSpPr>
          <p:spPr>
            <a:xfrm>
              <a:off x="7078332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8FAE56AB-285E-4E63-B9DB-0F96651037EC}"/>
                </a:ext>
              </a:extLst>
            </p:cNvPr>
            <p:cNvSpPr/>
            <p:nvPr/>
          </p:nvSpPr>
          <p:spPr>
            <a:xfrm>
              <a:off x="7958448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146459DE-15C6-4824-98BE-407F3E1C7EC7}"/>
                </a:ext>
              </a:extLst>
            </p:cNvPr>
            <p:cNvSpPr/>
            <p:nvPr/>
          </p:nvSpPr>
          <p:spPr>
            <a:xfrm>
              <a:off x="8874551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A3654349-24F5-47D3-A7C8-5C8DF17A873C}"/>
                </a:ext>
              </a:extLst>
            </p:cNvPr>
            <p:cNvSpPr/>
            <p:nvPr/>
          </p:nvSpPr>
          <p:spPr>
            <a:xfrm>
              <a:off x="9754667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A9B682CB-3D91-40A4-A66F-09E55AD6FE36}"/>
                </a:ext>
              </a:extLst>
            </p:cNvPr>
            <p:cNvSpPr/>
            <p:nvPr/>
          </p:nvSpPr>
          <p:spPr>
            <a:xfrm>
              <a:off x="10781248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7969A52D-110C-4EC5-9C70-91C53B78AC12}"/>
                </a:ext>
              </a:extLst>
            </p:cNvPr>
            <p:cNvSpPr/>
            <p:nvPr/>
          </p:nvSpPr>
          <p:spPr>
            <a:xfrm>
              <a:off x="11661364" y="5990566"/>
              <a:ext cx="515461" cy="145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3" name="Rectangle 162">
            <a:extLst>
              <a:ext uri="{FF2B5EF4-FFF2-40B4-BE49-F238E27FC236}">
                <a16:creationId xmlns:a16="http://schemas.microsoft.com/office/drawing/2014/main" id="{412D4CAE-9156-42B8-A87A-05DA6F26CCAB}"/>
              </a:ext>
            </a:extLst>
          </p:cNvPr>
          <p:cNvSpPr/>
          <p:nvPr/>
        </p:nvSpPr>
        <p:spPr>
          <a:xfrm>
            <a:off x="7677181" y="5175041"/>
            <a:ext cx="1269159" cy="14058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3CA07D51-EFC8-41ED-8160-9B3E884BECD6}"/>
              </a:ext>
            </a:extLst>
          </p:cNvPr>
          <p:cNvGrpSpPr/>
          <p:nvPr/>
        </p:nvGrpSpPr>
        <p:grpSpPr>
          <a:xfrm>
            <a:off x="2108784" y="2556679"/>
            <a:ext cx="1822732" cy="1892118"/>
            <a:chOff x="4603460" y="2386842"/>
            <a:chExt cx="1822732" cy="1892118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92DE833-FC28-4924-9CE8-043987F5813E}"/>
                </a:ext>
              </a:extLst>
            </p:cNvPr>
            <p:cNvCxnSpPr>
              <a:cxnSpLocks/>
              <a:stCxn id="101" idx="2"/>
              <a:endCxn id="101" idx="6"/>
            </p:cNvCxnSpPr>
            <p:nvPr/>
          </p:nvCxnSpPr>
          <p:spPr>
            <a:xfrm>
              <a:off x="5191364" y="3199134"/>
              <a:ext cx="189078" cy="312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rapezoid 73">
              <a:extLst>
                <a:ext uri="{FF2B5EF4-FFF2-40B4-BE49-F238E27FC236}">
                  <a16:creationId xmlns:a16="http://schemas.microsoft.com/office/drawing/2014/main" id="{E1E5C27A-E279-49A2-9B28-9A25952314BA}"/>
                </a:ext>
              </a:extLst>
            </p:cNvPr>
            <p:cNvSpPr/>
            <p:nvPr/>
          </p:nvSpPr>
          <p:spPr>
            <a:xfrm>
              <a:off x="4669196" y="3240437"/>
              <a:ext cx="1641650" cy="277253"/>
            </a:xfrm>
            <a:custGeom>
              <a:avLst/>
              <a:gdLst>
                <a:gd name="connsiteX0" fmla="*/ 0 w 707231"/>
                <a:gd name="connsiteY0" fmla="*/ 182169 h 182169"/>
                <a:gd name="connsiteX1" fmla="*/ 45542 w 707231"/>
                <a:gd name="connsiteY1" fmla="*/ 0 h 182169"/>
                <a:gd name="connsiteX2" fmla="*/ 661689 w 707231"/>
                <a:gd name="connsiteY2" fmla="*/ 0 h 182169"/>
                <a:gd name="connsiteX3" fmla="*/ 707231 w 707231"/>
                <a:gd name="connsiteY3" fmla="*/ 182169 h 182169"/>
                <a:gd name="connsiteX4" fmla="*/ 0 w 707231"/>
                <a:gd name="connsiteY4" fmla="*/ 182169 h 182169"/>
                <a:gd name="connsiteX0" fmla="*/ 0 w 802481"/>
                <a:gd name="connsiteY0" fmla="*/ 151213 h 182169"/>
                <a:gd name="connsiteX1" fmla="*/ 140792 w 802481"/>
                <a:gd name="connsiteY1" fmla="*/ 0 h 182169"/>
                <a:gd name="connsiteX2" fmla="*/ 756939 w 802481"/>
                <a:gd name="connsiteY2" fmla="*/ 0 h 182169"/>
                <a:gd name="connsiteX3" fmla="*/ 802481 w 802481"/>
                <a:gd name="connsiteY3" fmla="*/ 182169 h 182169"/>
                <a:gd name="connsiteX4" fmla="*/ 0 w 802481"/>
                <a:gd name="connsiteY4" fmla="*/ 151213 h 182169"/>
                <a:gd name="connsiteX0" fmla="*/ 0 w 895350"/>
                <a:gd name="connsiteY0" fmla="*/ 151213 h 151213"/>
                <a:gd name="connsiteX1" fmla="*/ 140792 w 895350"/>
                <a:gd name="connsiteY1" fmla="*/ 0 h 151213"/>
                <a:gd name="connsiteX2" fmla="*/ 756939 w 895350"/>
                <a:gd name="connsiteY2" fmla="*/ 0 h 151213"/>
                <a:gd name="connsiteX3" fmla="*/ 895350 w 895350"/>
                <a:gd name="connsiteY3" fmla="*/ 144069 h 151213"/>
                <a:gd name="connsiteX4" fmla="*/ 0 w 895350"/>
                <a:gd name="connsiteY4" fmla="*/ 151213 h 151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5350" h="151213">
                  <a:moveTo>
                    <a:pt x="0" y="151213"/>
                  </a:moveTo>
                  <a:lnTo>
                    <a:pt x="140792" y="0"/>
                  </a:lnTo>
                  <a:lnTo>
                    <a:pt x="756939" y="0"/>
                  </a:lnTo>
                  <a:lnTo>
                    <a:pt x="895350" y="144069"/>
                  </a:lnTo>
                  <a:lnTo>
                    <a:pt x="0" y="151213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: Top Corners Rounded 121">
              <a:extLst>
                <a:ext uri="{FF2B5EF4-FFF2-40B4-BE49-F238E27FC236}">
                  <a16:creationId xmlns:a16="http://schemas.microsoft.com/office/drawing/2014/main" id="{B2CF30BC-4210-4079-9D98-5A8253E9BC52}"/>
                </a:ext>
              </a:extLst>
            </p:cNvPr>
            <p:cNvSpPr/>
            <p:nvPr/>
          </p:nvSpPr>
          <p:spPr>
            <a:xfrm rot="16359775" flipH="1">
              <a:off x="4628708" y="3071046"/>
              <a:ext cx="162991" cy="213488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: Top Corners Rounded 120">
              <a:extLst>
                <a:ext uri="{FF2B5EF4-FFF2-40B4-BE49-F238E27FC236}">
                  <a16:creationId xmlns:a16="http://schemas.microsoft.com/office/drawing/2014/main" id="{84E3B67D-C136-4146-94A2-F5B8EB65F35A}"/>
                </a:ext>
              </a:extLst>
            </p:cNvPr>
            <p:cNvSpPr/>
            <p:nvPr/>
          </p:nvSpPr>
          <p:spPr>
            <a:xfrm rot="5240225">
              <a:off x="6237952" y="3055362"/>
              <a:ext cx="162991" cy="213488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77EDA468-9DD5-4A4E-9565-16FEC509B554}"/>
                </a:ext>
              </a:extLst>
            </p:cNvPr>
            <p:cNvGrpSpPr/>
            <p:nvPr/>
          </p:nvGrpSpPr>
          <p:grpSpPr>
            <a:xfrm>
              <a:off x="4841935" y="3562935"/>
              <a:ext cx="1286595" cy="517357"/>
              <a:chOff x="2741018" y="4039965"/>
              <a:chExt cx="986860" cy="396829"/>
            </a:xfrm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A7963591-41A3-4563-82C4-BA1BD3388072}"/>
                  </a:ext>
                </a:extLst>
              </p:cNvPr>
              <p:cNvSpPr/>
              <p:nvPr/>
            </p:nvSpPr>
            <p:spPr>
              <a:xfrm>
                <a:off x="2741018" y="4127214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FD945D4-FA86-4E1E-A5F1-483E6CFDA29E}"/>
                  </a:ext>
                </a:extLst>
              </p:cNvPr>
              <p:cNvSpPr/>
              <p:nvPr/>
            </p:nvSpPr>
            <p:spPr>
              <a:xfrm>
                <a:off x="3671328" y="4134946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8BB6882B-78A5-45A4-866D-2932E88A9A7F}"/>
                  </a:ext>
                </a:extLst>
              </p:cNvPr>
              <p:cNvSpPr/>
              <p:nvPr/>
            </p:nvSpPr>
            <p:spPr>
              <a:xfrm>
                <a:off x="3525208" y="4049603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AA78930-7BBD-426C-AC21-971B329C78AF}"/>
                  </a:ext>
                </a:extLst>
              </p:cNvPr>
              <p:cNvSpPr/>
              <p:nvPr/>
            </p:nvSpPr>
            <p:spPr>
              <a:xfrm>
                <a:off x="2877319" y="4039965"/>
                <a:ext cx="56550" cy="301848"/>
              </a:xfrm>
              <a:prstGeom prst="ellipse">
                <a:avLst/>
              </a:prstGeom>
              <a:solidFill>
                <a:schemeClr val="tx1"/>
              </a:solidFill>
              <a:ln w="139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9" name="Trapezoid 68">
              <a:extLst>
                <a:ext uri="{FF2B5EF4-FFF2-40B4-BE49-F238E27FC236}">
                  <a16:creationId xmlns:a16="http://schemas.microsoft.com/office/drawing/2014/main" id="{62FB29C1-B05E-4005-9351-2F5F6E6143D9}"/>
                </a:ext>
              </a:extLst>
            </p:cNvPr>
            <p:cNvSpPr/>
            <p:nvPr/>
          </p:nvSpPr>
          <p:spPr>
            <a:xfrm>
              <a:off x="4668624" y="3231098"/>
              <a:ext cx="1639813" cy="1047862"/>
            </a:xfrm>
            <a:prstGeom prst="trapezoid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scene3d>
              <a:camera prst="orthographicFront">
                <a:rot lat="17099985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rapezoid 67">
              <a:extLst>
                <a:ext uri="{FF2B5EF4-FFF2-40B4-BE49-F238E27FC236}">
                  <a16:creationId xmlns:a16="http://schemas.microsoft.com/office/drawing/2014/main" id="{92D933BB-93F8-4537-83D3-0F4C866289FC}"/>
                </a:ext>
              </a:extLst>
            </p:cNvPr>
            <p:cNvSpPr/>
            <p:nvPr/>
          </p:nvSpPr>
          <p:spPr>
            <a:xfrm>
              <a:off x="4668624" y="2386842"/>
              <a:ext cx="1639813" cy="1047862"/>
            </a:xfrm>
            <a:prstGeom prst="trapezoid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17099985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lowchart: Manual Input 70">
              <a:extLst>
                <a:ext uri="{FF2B5EF4-FFF2-40B4-BE49-F238E27FC236}">
                  <a16:creationId xmlns:a16="http://schemas.microsoft.com/office/drawing/2014/main" id="{DFBD3B22-4C89-465D-91E8-28CCC6781204}"/>
                </a:ext>
              </a:extLst>
            </p:cNvPr>
            <p:cNvSpPr/>
            <p:nvPr/>
          </p:nvSpPr>
          <p:spPr>
            <a:xfrm>
              <a:off x="6057065" y="2802327"/>
              <a:ext cx="251373" cy="1060921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8367 w 18367"/>
                <a:gd name="connsiteY3" fmla="*/ 13105 h 13105"/>
                <a:gd name="connsiteX4" fmla="*/ 0 w 18367"/>
                <a:gd name="connsiteY4" fmla="*/ 0 h 13105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2390 w 18367"/>
                <a:gd name="connsiteY3" fmla="*/ 10473 h 13105"/>
                <a:gd name="connsiteX4" fmla="*/ 0 w 18367"/>
                <a:gd name="connsiteY4" fmla="*/ 0 h 13105"/>
                <a:gd name="connsiteX0" fmla="*/ 0 w 17500"/>
                <a:gd name="connsiteY0" fmla="*/ 0 h 13000"/>
                <a:gd name="connsiteX1" fmla="*/ 17500 w 17500"/>
                <a:gd name="connsiteY1" fmla="*/ 3000 h 13000"/>
                <a:gd name="connsiteX2" fmla="*/ 17500 w 17500"/>
                <a:gd name="connsiteY2" fmla="*/ 13000 h 13000"/>
                <a:gd name="connsiteX3" fmla="*/ 1523 w 17500"/>
                <a:gd name="connsiteY3" fmla="*/ 10368 h 13000"/>
                <a:gd name="connsiteX4" fmla="*/ 0 w 17500"/>
                <a:gd name="connsiteY4" fmla="*/ 0 h 13000"/>
                <a:gd name="connsiteX0" fmla="*/ 0 w 16633"/>
                <a:gd name="connsiteY0" fmla="*/ 0 h 12789"/>
                <a:gd name="connsiteX1" fmla="*/ 16633 w 16633"/>
                <a:gd name="connsiteY1" fmla="*/ 2789 h 12789"/>
                <a:gd name="connsiteX2" fmla="*/ 16633 w 16633"/>
                <a:gd name="connsiteY2" fmla="*/ 12789 h 12789"/>
                <a:gd name="connsiteX3" fmla="*/ 656 w 16633"/>
                <a:gd name="connsiteY3" fmla="*/ 10157 h 12789"/>
                <a:gd name="connsiteX4" fmla="*/ 0 w 16633"/>
                <a:gd name="connsiteY4" fmla="*/ 0 h 12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33" h="12789">
                  <a:moveTo>
                    <a:pt x="0" y="0"/>
                  </a:moveTo>
                  <a:lnTo>
                    <a:pt x="16633" y="2789"/>
                  </a:lnTo>
                  <a:lnTo>
                    <a:pt x="16633" y="12789"/>
                  </a:lnTo>
                  <a:lnTo>
                    <a:pt x="656" y="10157"/>
                  </a:lnTo>
                  <a:cubicBezTo>
                    <a:pt x="437" y="6771"/>
                    <a:pt x="219" y="338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CC6803DE-F6D8-423F-80FB-305F6100BA7B}"/>
                </a:ext>
              </a:extLst>
            </p:cNvPr>
            <p:cNvSpPr/>
            <p:nvPr/>
          </p:nvSpPr>
          <p:spPr>
            <a:xfrm rot="563630">
              <a:off x="5190078" y="3118950"/>
              <a:ext cx="191649" cy="19164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lowchart: Manual Input 70">
              <a:extLst>
                <a:ext uri="{FF2B5EF4-FFF2-40B4-BE49-F238E27FC236}">
                  <a16:creationId xmlns:a16="http://schemas.microsoft.com/office/drawing/2014/main" id="{DFF85791-9287-458F-B0F3-77F0E2A4A131}"/>
                </a:ext>
              </a:extLst>
            </p:cNvPr>
            <p:cNvSpPr/>
            <p:nvPr/>
          </p:nvSpPr>
          <p:spPr>
            <a:xfrm flipH="1">
              <a:off x="4668623" y="2790710"/>
              <a:ext cx="250897" cy="1082737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8367 w 18367"/>
                <a:gd name="connsiteY3" fmla="*/ 13105 h 13105"/>
                <a:gd name="connsiteX4" fmla="*/ 0 w 18367"/>
                <a:gd name="connsiteY4" fmla="*/ 0 h 13105"/>
                <a:gd name="connsiteX0" fmla="*/ 0 w 18367"/>
                <a:gd name="connsiteY0" fmla="*/ 0 h 13105"/>
                <a:gd name="connsiteX1" fmla="*/ 18367 w 18367"/>
                <a:gd name="connsiteY1" fmla="*/ 3105 h 13105"/>
                <a:gd name="connsiteX2" fmla="*/ 18367 w 18367"/>
                <a:gd name="connsiteY2" fmla="*/ 13105 h 13105"/>
                <a:gd name="connsiteX3" fmla="*/ 2390 w 18367"/>
                <a:gd name="connsiteY3" fmla="*/ 10473 h 13105"/>
                <a:gd name="connsiteX4" fmla="*/ 0 w 18367"/>
                <a:gd name="connsiteY4" fmla="*/ 0 h 13105"/>
                <a:gd name="connsiteX0" fmla="*/ 0 w 17172"/>
                <a:gd name="connsiteY0" fmla="*/ 0 h 13052"/>
                <a:gd name="connsiteX1" fmla="*/ 17172 w 17172"/>
                <a:gd name="connsiteY1" fmla="*/ 3052 h 13052"/>
                <a:gd name="connsiteX2" fmla="*/ 17172 w 17172"/>
                <a:gd name="connsiteY2" fmla="*/ 13052 h 13052"/>
                <a:gd name="connsiteX3" fmla="*/ 1195 w 17172"/>
                <a:gd name="connsiteY3" fmla="*/ 10420 h 13052"/>
                <a:gd name="connsiteX4" fmla="*/ 0 w 17172"/>
                <a:gd name="connsiteY4" fmla="*/ 0 h 13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72" h="13052">
                  <a:moveTo>
                    <a:pt x="0" y="0"/>
                  </a:moveTo>
                  <a:lnTo>
                    <a:pt x="17172" y="3052"/>
                  </a:lnTo>
                  <a:lnTo>
                    <a:pt x="17172" y="13052"/>
                  </a:lnTo>
                  <a:lnTo>
                    <a:pt x="1195" y="104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: Top Corners Rounded 75">
              <a:extLst>
                <a:ext uri="{FF2B5EF4-FFF2-40B4-BE49-F238E27FC236}">
                  <a16:creationId xmlns:a16="http://schemas.microsoft.com/office/drawing/2014/main" id="{B59DC1B0-B4AD-4A3E-8FA3-496A315FC169}"/>
                </a:ext>
              </a:extLst>
            </p:cNvPr>
            <p:cNvSpPr/>
            <p:nvPr/>
          </p:nvSpPr>
          <p:spPr>
            <a:xfrm>
              <a:off x="5670095" y="3242490"/>
              <a:ext cx="305625" cy="45103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: Top Corners Rounded 74">
              <a:extLst>
                <a:ext uri="{FF2B5EF4-FFF2-40B4-BE49-F238E27FC236}">
                  <a16:creationId xmlns:a16="http://schemas.microsoft.com/office/drawing/2014/main" id="{E058710C-BB57-4C3F-BE13-841648A8ECAB}"/>
                </a:ext>
              </a:extLst>
            </p:cNvPr>
            <p:cNvSpPr/>
            <p:nvPr/>
          </p:nvSpPr>
          <p:spPr>
            <a:xfrm>
              <a:off x="4964244" y="3225549"/>
              <a:ext cx="305625" cy="451036"/>
            </a:xfrm>
            <a:prstGeom prst="round2Same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: Top Corners Rounded 72">
              <a:extLst>
                <a:ext uri="{FF2B5EF4-FFF2-40B4-BE49-F238E27FC236}">
                  <a16:creationId xmlns:a16="http://schemas.microsoft.com/office/drawing/2014/main" id="{596D45AC-E5C5-40F6-AF01-B7E6B04E0BD1}"/>
                </a:ext>
              </a:extLst>
            </p:cNvPr>
            <p:cNvSpPr/>
            <p:nvPr/>
          </p:nvSpPr>
          <p:spPr>
            <a:xfrm>
              <a:off x="4668623" y="3382976"/>
              <a:ext cx="1639813" cy="498647"/>
            </a:xfrm>
            <a:prstGeom prst="round2Same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08650CC4-9720-4098-B6B1-493A539EF61F}"/>
                </a:ext>
              </a:extLst>
            </p:cNvPr>
            <p:cNvGrpSpPr/>
            <p:nvPr/>
          </p:nvGrpSpPr>
          <p:grpSpPr>
            <a:xfrm>
              <a:off x="4973391" y="3397328"/>
              <a:ext cx="250897" cy="217133"/>
              <a:chOff x="2841849" y="3912939"/>
              <a:chExt cx="192446" cy="166548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E9145A75-5B93-431B-B361-517AF5EE09B2}"/>
                  </a:ext>
                </a:extLst>
              </p:cNvPr>
              <p:cNvSpPr/>
              <p:nvPr/>
            </p:nvSpPr>
            <p:spPr>
              <a:xfrm>
                <a:off x="2845434" y="4028673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B5030557-7D7E-4BB8-99D3-45B51B85E036}"/>
                  </a:ext>
                </a:extLst>
              </p:cNvPr>
              <p:cNvSpPr/>
              <p:nvPr/>
            </p:nvSpPr>
            <p:spPr>
              <a:xfrm>
                <a:off x="2972126" y="4028472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Arc 89">
                <a:extLst>
                  <a:ext uri="{FF2B5EF4-FFF2-40B4-BE49-F238E27FC236}">
                    <a16:creationId xmlns:a16="http://schemas.microsoft.com/office/drawing/2014/main" id="{CEADA60E-5417-4181-B837-6AA091763B09}"/>
                  </a:ext>
                </a:extLst>
              </p:cNvPr>
              <p:cNvSpPr/>
              <p:nvPr/>
            </p:nvSpPr>
            <p:spPr>
              <a:xfrm rot="8118060">
                <a:off x="2841849" y="3912939"/>
                <a:ext cx="192446" cy="166548"/>
              </a:xfrm>
              <a:prstGeom prst="arc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14F0F36-59A5-4230-8FEF-480649F9AD83}"/>
                </a:ext>
              </a:extLst>
            </p:cNvPr>
            <p:cNvCxnSpPr>
              <a:cxnSpLocks/>
              <a:stCxn id="101" idx="0"/>
              <a:endCxn id="101" idx="4"/>
            </p:cNvCxnSpPr>
            <p:nvPr/>
          </p:nvCxnSpPr>
          <p:spPr>
            <a:xfrm flipH="1">
              <a:off x="5270263" y="3120235"/>
              <a:ext cx="31282" cy="18907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Rectangle: Top Corners Rounded 124">
              <a:extLst>
                <a:ext uri="{FF2B5EF4-FFF2-40B4-BE49-F238E27FC236}">
                  <a16:creationId xmlns:a16="http://schemas.microsoft.com/office/drawing/2014/main" id="{A2989833-908F-41E4-AAD1-44752313A3CD}"/>
                </a:ext>
              </a:extLst>
            </p:cNvPr>
            <p:cNvSpPr/>
            <p:nvPr/>
          </p:nvSpPr>
          <p:spPr>
            <a:xfrm>
              <a:off x="4678735" y="2770636"/>
              <a:ext cx="1615115" cy="271360"/>
            </a:xfrm>
            <a:custGeom>
              <a:avLst/>
              <a:gdLst>
                <a:gd name="connsiteX0" fmla="*/ 34311 w 860226"/>
                <a:gd name="connsiteY0" fmla="*/ 0 h 205860"/>
                <a:gd name="connsiteX1" fmla="*/ 825915 w 860226"/>
                <a:gd name="connsiteY1" fmla="*/ 0 h 205860"/>
                <a:gd name="connsiteX2" fmla="*/ 860226 w 860226"/>
                <a:gd name="connsiteY2" fmla="*/ 34311 h 205860"/>
                <a:gd name="connsiteX3" fmla="*/ 860226 w 860226"/>
                <a:gd name="connsiteY3" fmla="*/ 205860 h 205860"/>
                <a:gd name="connsiteX4" fmla="*/ 860226 w 860226"/>
                <a:gd name="connsiteY4" fmla="*/ 205860 h 205860"/>
                <a:gd name="connsiteX5" fmla="*/ 0 w 860226"/>
                <a:gd name="connsiteY5" fmla="*/ 205860 h 205860"/>
                <a:gd name="connsiteX6" fmla="*/ 0 w 860226"/>
                <a:gd name="connsiteY6" fmla="*/ 205860 h 205860"/>
                <a:gd name="connsiteX7" fmla="*/ 0 w 860226"/>
                <a:gd name="connsiteY7" fmla="*/ 34311 h 205860"/>
                <a:gd name="connsiteX8" fmla="*/ 34311 w 860226"/>
                <a:gd name="connsiteY8" fmla="*/ 0 h 205860"/>
                <a:gd name="connsiteX0" fmla="*/ 229574 w 1055489"/>
                <a:gd name="connsiteY0" fmla="*/ 0 h 224390"/>
                <a:gd name="connsiteX1" fmla="*/ 1021178 w 1055489"/>
                <a:gd name="connsiteY1" fmla="*/ 0 h 224390"/>
                <a:gd name="connsiteX2" fmla="*/ 1055489 w 1055489"/>
                <a:gd name="connsiteY2" fmla="*/ 34311 h 224390"/>
                <a:gd name="connsiteX3" fmla="*/ 1055489 w 1055489"/>
                <a:gd name="connsiteY3" fmla="*/ 205860 h 224390"/>
                <a:gd name="connsiteX4" fmla="*/ 1055489 w 1055489"/>
                <a:gd name="connsiteY4" fmla="*/ 205860 h 224390"/>
                <a:gd name="connsiteX5" fmla="*/ 195263 w 1055489"/>
                <a:gd name="connsiteY5" fmla="*/ 205860 h 224390"/>
                <a:gd name="connsiteX6" fmla="*/ 195263 w 1055489"/>
                <a:gd name="connsiteY6" fmla="*/ 205860 h 224390"/>
                <a:gd name="connsiteX7" fmla="*/ 0 w 1055489"/>
                <a:gd name="connsiteY7" fmla="*/ 208142 h 224390"/>
                <a:gd name="connsiteX8" fmla="*/ 229574 w 1055489"/>
                <a:gd name="connsiteY8" fmla="*/ 0 h 224390"/>
                <a:gd name="connsiteX0" fmla="*/ 229574 w 1055489"/>
                <a:gd name="connsiteY0" fmla="*/ 0 h 224660"/>
                <a:gd name="connsiteX1" fmla="*/ 1021178 w 1055489"/>
                <a:gd name="connsiteY1" fmla="*/ 0 h 224660"/>
                <a:gd name="connsiteX2" fmla="*/ 1055489 w 1055489"/>
                <a:gd name="connsiteY2" fmla="*/ 34311 h 224660"/>
                <a:gd name="connsiteX3" fmla="*/ 1055489 w 1055489"/>
                <a:gd name="connsiteY3" fmla="*/ 205860 h 224660"/>
                <a:gd name="connsiteX4" fmla="*/ 1055489 w 1055489"/>
                <a:gd name="connsiteY4" fmla="*/ 205860 h 224660"/>
                <a:gd name="connsiteX5" fmla="*/ 195263 w 1055489"/>
                <a:gd name="connsiteY5" fmla="*/ 205860 h 224660"/>
                <a:gd name="connsiteX6" fmla="*/ 554832 w 1055489"/>
                <a:gd name="connsiteY6" fmla="*/ 208241 h 224660"/>
                <a:gd name="connsiteX7" fmla="*/ 0 w 1055489"/>
                <a:gd name="connsiteY7" fmla="*/ 208142 h 224660"/>
                <a:gd name="connsiteX8" fmla="*/ 229574 w 1055489"/>
                <a:gd name="connsiteY8" fmla="*/ 0 h 224660"/>
                <a:gd name="connsiteX0" fmla="*/ 229574 w 1250752"/>
                <a:gd name="connsiteY0" fmla="*/ 0 h 224660"/>
                <a:gd name="connsiteX1" fmla="*/ 1021178 w 1250752"/>
                <a:gd name="connsiteY1" fmla="*/ 0 h 224660"/>
                <a:gd name="connsiteX2" fmla="*/ 1055489 w 1250752"/>
                <a:gd name="connsiteY2" fmla="*/ 34311 h 224660"/>
                <a:gd name="connsiteX3" fmla="*/ 1055489 w 1250752"/>
                <a:gd name="connsiteY3" fmla="*/ 205860 h 224660"/>
                <a:gd name="connsiteX4" fmla="*/ 1250752 w 1250752"/>
                <a:gd name="connsiteY4" fmla="*/ 198716 h 224660"/>
                <a:gd name="connsiteX5" fmla="*/ 195263 w 1250752"/>
                <a:gd name="connsiteY5" fmla="*/ 205860 h 224660"/>
                <a:gd name="connsiteX6" fmla="*/ 554832 w 1250752"/>
                <a:gd name="connsiteY6" fmla="*/ 208241 h 224660"/>
                <a:gd name="connsiteX7" fmla="*/ 0 w 1250752"/>
                <a:gd name="connsiteY7" fmla="*/ 208142 h 224660"/>
                <a:gd name="connsiteX8" fmla="*/ 229574 w 1250752"/>
                <a:gd name="connsiteY8" fmla="*/ 0 h 224660"/>
                <a:gd name="connsiteX0" fmla="*/ 229574 w 1250752"/>
                <a:gd name="connsiteY0" fmla="*/ 0 h 224660"/>
                <a:gd name="connsiteX1" fmla="*/ 1021178 w 1250752"/>
                <a:gd name="connsiteY1" fmla="*/ 0 h 224660"/>
                <a:gd name="connsiteX2" fmla="*/ 1238845 w 1250752"/>
                <a:gd name="connsiteY2" fmla="*/ 193854 h 224660"/>
                <a:gd name="connsiteX3" fmla="*/ 1055489 w 1250752"/>
                <a:gd name="connsiteY3" fmla="*/ 205860 h 224660"/>
                <a:gd name="connsiteX4" fmla="*/ 1250752 w 1250752"/>
                <a:gd name="connsiteY4" fmla="*/ 198716 h 224660"/>
                <a:gd name="connsiteX5" fmla="*/ 195263 w 1250752"/>
                <a:gd name="connsiteY5" fmla="*/ 205860 h 224660"/>
                <a:gd name="connsiteX6" fmla="*/ 554832 w 1250752"/>
                <a:gd name="connsiteY6" fmla="*/ 208241 h 224660"/>
                <a:gd name="connsiteX7" fmla="*/ 0 w 1250752"/>
                <a:gd name="connsiteY7" fmla="*/ 208142 h 224660"/>
                <a:gd name="connsiteX8" fmla="*/ 229574 w 1250752"/>
                <a:gd name="connsiteY8" fmla="*/ 0 h 224660"/>
                <a:gd name="connsiteX0" fmla="*/ 229574 w 1238845"/>
                <a:gd name="connsiteY0" fmla="*/ 0 h 224660"/>
                <a:gd name="connsiteX1" fmla="*/ 1021178 w 1238845"/>
                <a:gd name="connsiteY1" fmla="*/ 0 h 224660"/>
                <a:gd name="connsiteX2" fmla="*/ 1238845 w 1238845"/>
                <a:gd name="connsiteY2" fmla="*/ 193854 h 224660"/>
                <a:gd name="connsiteX3" fmla="*/ 1055489 w 1238845"/>
                <a:gd name="connsiteY3" fmla="*/ 205860 h 224660"/>
                <a:gd name="connsiteX4" fmla="*/ 984052 w 1238845"/>
                <a:gd name="connsiteY4" fmla="*/ 215385 h 224660"/>
                <a:gd name="connsiteX5" fmla="*/ 195263 w 1238845"/>
                <a:gd name="connsiteY5" fmla="*/ 205860 h 224660"/>
                <a:gd name="connsiteX6" fmla="*/ 554832 w 1238845"/>
                <a:gd name="connsiteY6" fmla="*/ 208241 h 224660"/>
                <a:gd name="connsiteX7" fmla="*/ 0 w 1238845"/>
                <a:gd name="connsiteY7" fmla="*/ 208142 h 224660"/>
                <a:gd name="connsiteX8" fmla="*/ 229574 w 1238845"/>
                <a:gd name="connsiteY8" fmla="*/ 0 h 224660"/>
                <a:gd name="connsiteX0" fmla="*/ 229574 w 1238845"/>
                <a:gd name="connsiteY0" fmla="*/ 0 h 224660"/>
                <a:gd name="connsiteX1" fmla="*/ 1021178 w 1238845"/>
                <a:gd name="connsiteY1" fmla="*/ 0 h 224660"/>
                <a:gd name="connsiteX2" fmla="*/ 1238845 w 1238845"/>
                <a:gd name="connsiteY2" fmla="*/ 193854 h 224660"/>
                <a:gd name="connsiteX3" fmla="*/ 1055489 w 1238845"/>
                <a:gd name="connsiteY3" fmla="*/ 205860 h 224660"/>
                <a:gd name="connsiteX4" fmla="*/ 984052 w 1238845"/>
                <a:gd name="connsiteY4" fmla="*/ 215385 h 224660"/>
                <a:gd name="connsiteX5" fmla="*/ 195263 w 1238845"/>
                <a:gd name="connsiteY5" fmla="*/ 205860 h 224660"/>
                <a:gd name="connsiteX6" fmla="*/ 554832 w 1238845"/>
                <a:gd name="connsiteY6" fmla="*/ 208241 h 224660"/>
                <a:gd name="connsiteX7" fmla="*/ 0 w 1238845"/>
                <a:gd name="connsiteY7" fmla="*/ 208142 h 224660"/>
                <a:gd name="connsiteX8" fmla="*/ 229574 w 1238845"/>
                <a:gd name="connsiteY8" fmla="*/ 0 h 224660"/>
                <a:gd name="connsiteX0" fmla="*/ 229574 w 1238845"/>
                <a:gd name="connsiteY0" fmla="*/ 0 h 215385"/>
                <a:gd name="connsiteX1" fmla="*/ 1021178 w 1238845"/>
                <a:gd name="connsiteY1" fmla="*/ 0 h 215385"/>
                <a:gd name="connsiteX2" fmla="*/ 1238845 w 1238845"/>
                <a:gd name="connsiteY2" fmla="*/ 193854 h 215385"/>
                <a:gd name="connsiteX3" fmla="*/ 1055489 w 1238845"/>
                <a:gd name="connsiteY3" fmla="*/ 205860 h 215385"/>
                <a:gd name="connsiteX4" fmla="*/ 984052 w 1238845"/>
                <a:gd name="connsiteY4" fmla="*/ 215385 h 215385"/>
                <a:gd name="connsiteX5" fmla="*/ 195263 w 1238845"/>
                <a:gd name="connsiteY5" fmla="*/ 205860 h 215385"/>
                <a:gd name="connsiteX6" fmla="*/ 0 w 1238845"/>
                <a:gd name="connsiteY6" fmla="*/ 208142 h 215385"/>
                <a:gd name="connsiteX7" fmla="*/ 229574 w 1238845"/>
                <a:gd name="connsiteY7" fmla="*/ 0 h 215385"/>
                <a:gd name="connsiteX0" fmla="*/ 229574 w 1238845"/>
                <a:gd name="connsiteY0" fmla="*/ 0 h 215385"/>
                <a:gd name="connsiteX1" fmla="*/ 1021178 w 1238845"/>
                <a:gd name="connsiteY1" fmla="*/ 0 h 215385"/>
                <a:gd name="connsiteX2" fmla="*/ 1238845 w 1238845"/>
                <a:gd name="connsiteY2" fmla="*/ 193854 h 215385"/>
                <a:gd name="connsiteX3" fmla="*/ 1055489 w 1238845"/>
                <a:gd name="connsiteY3" fmla="*/ 205860 h 215385"/>
                <a:gd name="connsiteX4" fmla="*/ 984052 w 1238845"/>
                <a:gd name="connsiteY4" fmla="*/ 215385 h 215385"/>
                <a:gd name="connsiteX5" fmla="*/ 550069 w 1238845"/>
                <a:gd name="connsiteY5" fmla="*/ 136804 h 215385"/>
                <a:gd name="connsiteX6" fmla="*/ 0 w 1238845"/>
                <a:gd name="connsiteY6" fmla="*/ 208142 h 215385"/>
                <a:gd name="connsiteX7" fmla="*/ 229574 w 1238845"/>
                <a:gd name="connsiteY7" fmla="*/ 0 h 215385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1055489 w 1238845"/>
                <a:gd name="connsiteY3" fmla="*/ 205860 h 208142"/>
                <a:gd name="connsiteX4" fmla="*/ 550069 w 1238845"/>
                <a:gd name="connsiteY4" fmla="*/ 136804 h 208142"/>
                <a:gd name="connsiteX5" fmla="*/ 0 w 1238845"/>
                <a:gd name="connsiteY5" fmla="*/ 208142 h 208142"/>
                <a:gd name="connsiteX6" fmla="*/ 229574 w 1238845"/>
                <a:gd name="connsiteY6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550069 w 1238845"/>
                <a:gd name="connsiteY3" fmla="*/ 13680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90563 w 1238845"/>
                <a:gd name="connsiteY3" fmla="*/ 132042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29574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29574 w 1238845"/>
                <a:gd name="connsiteY5" fmla="*/ 0 h 208142"/>
                <a:gd name="connsiteX0" fmla="*/ 205761 w 1238845"/>
                <a:gd name="connsiteY0" fmla="*/ 0 h 208142"/>
                <a:gd name="connsiteX1" fmla="*/ 1021178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05761 w 1238845"/>
                <a:gd name="connsiteY5" fmla="*/ 0 h 208142"/>
                <a:gd name="connsiteX0" fmla="*/ 205761 w 1238845"/>
                <a:gd name="connsiteY0" fmla="*/ 0 h 208142"/>
                <a:gd name="connsiteX1" fmla="*/ 1037847 w 1238845"/>
                <a:gd name="connsiteY1" fmla="*/ 0 h 208142"/>
                <a:gd name="connsiteX2" fmla="*/ 1238845 w 1238845"/>
                <a:gd name="connsiteY2" fmla="*/ 193854 h 208142"/>
                <a:gd name="connsiteX3" fmla="*/ 638176 w 1238845"/>
                <a:gd name="connsiteY3" fmla="*/ 134424 h 208142"/>
                <a:gd name="connsiteX4" fmla="*/ 0 w 1238845"/>
                <a:gd name="connsiteY4" fmla="*/ 208142 h 208142"/>
                <a:gd name="connsiteX5" fmla="*/ 205761 w 1238845"/>
                <a:gd name="connsiteY5" fmla="*/ 0 h 208142"/>
                <a:gd name="connsiteX0" fmla="*/ 205761 w 1238845"/>
                <a:gd name="connsiteY0" fmla="*/ 0 h 208142"/>
                <a:gd name="connsiteX1" fmla="*/ 1037847 w 1238845"/>
                <a:gd name="connsiteY1" fmla="*/ 0 h 208142"/>
                <a:gd name="connsiteX2" fmla="*/ 1238845 w 1238845"/>
                <a:gd name="connsiteY2" fmla="*/ 193854 h 208142"/>
                <a:gd name="connsiteX3" fmla="*/ 669132 w 1238845"/>
                <a:gd name="connsiteY3" fmla="*/ 134424 h 208142"/>
                <a:gd name="connsiteX4" fmla="*/ 0 w 1238845"/>
                <a:gd name="connsiteY4" fmla="*/ 208142 h 208142"/>
                <a:gd name="connsiteX5" fmla="*/ 205761 w 1238845"/>
                <a:gd name="connsiteY5" fmla="*/ 0 h 20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845" h="208142">
                  <a:moveTo>
                    <a:pt x="205761" y="0"/>
                  </a:moveTo>
                  <a:lnTo>
                    <a:pt x="1037847" y="0"/>
                  </a:lnTo>
                  <a:cubicBezTo>
                    <a:pt x="1056796" y="0"/>
                    <a:pt x="1238845" y="174905"/>
                    <a:pt x="1238845" y="193854"/>
                  </a:cubicBezTo>
                  <a:cubicBezTo>
                    <a:pt x="1038622" y="174044"/>
                    <a:pt x="895549" y="147090"/>
                    <a:pt x="669132" y="134424"/>
                  </a:cubicBezTo>
                  <a:cubicBezTo>
                    <a:pt x="427832" y="132803"/>
                    <a:pt x="212725" y="183569"/>
                    <a:pt x="0" y="208142"/>
                  </a:cubicBezTo>
                  <a:cubicBezTo>
                    <a:pt x="0" y="189193"/>
                    <a:pt x="186812" y="0"/>
                    <a:pt x="205761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2F76C5F-16A1-4DCD-9BA6-48B2F58FC5F3}"/>
                </a:ext>
              </a:extLst>
            </p:cNvPr>
            <p:cNvSpPr/>
            <p:nvPr/>
          </p:nvSpPr>
          <p:spPr>
            <a:xfrm>
              <a:off x="4671827" y="2449885"/>
              <a:ext cx="1629856" cy="596967"/>
            </a:xfrm>
            <a:custGeom>
              <a:avLst/>
              <a:gdLst>
                <a:gd name="connsiteX0" fmla="*/ 796288 w 1592576"/>
                <a:gd name="connsiteY0" fmla="*/ 0 h 580030"/>
                <a:gd name="connsiteX1" fmla="*/ 1592576 w 1592576"/>
                <a:gd name="connsiteY1" fmla="*/ 457200 h 580030"/>
                <a:gd name="connsiteX2" fmla="*/ 1576398 w 1592576"/>
                <a:gd name="connsiteY2" fmla="*/ 549342 h 580030"/>
                <a:gd name="connsiteX3" fmla="*/ 1575403 w 1592576"/>
                <a:gd name="connsiteY3" fmla="*/ 551563 h 580030"/>
                <a:gd name="connsiteX4" fmla="*/ 1538717 w 1592576"/>
                <a:gd name="connsiteY4" fmla="*/ 513008 h 580030"/>
                <a:gd name="connsiteX5" fmla="*/ 1353070 w 1592576"/>
                <a:gd name="connsiteY5" fmla="*/ 351098 h 580030"/>
                <a:gd name="connsiteX6" fmla="*/ 268257 w 1592576"/>
                <a:gd name="connsiteY6" fmla="*/ 351098 h 580030"/>
                <a:gd name="connsiteX7" fmla="*/ 38442 w 1592576"/>
                <a:gd name="connsiteY7" fmla="*/ 569636 h 580030"/>
                <a:gd name="connsiteX8" fmla="*/ 29921 w 1592576"/>
                <a:gd name="connsiteY8" fmla="*/ 580030 h 580030"/>
                <a:gd name="connsiteX9" fmla="*/ 16178 w 1592576"/>
                <a:gd name="connsiteY9" fmla="*/ 549342 h 580030"/>
                <a:gd name="connsiteX10" fmla="*/ 0 w 1592576"/>
                <a:gd name="connsiteY10" fmla="*/ 457200 h 580030"/>
                <a:gd name="connsiteX11" fmla="*/ 796288 w 1592576"/>
                <a:gd name="connsiteY11" fmla="*/ 0 h 580030"/>
                <a:gd name="connsiteX0" fmla="*/ 796288 w 1592576"/>
                <a:gd name="connsiteY0" fmla="*/ 0 h 594318"/>
                <a:gd name="connsiteX1" fmla="*/ 1592576 w 1592576"/>
                <a:gd name="connsiteY1" fmla="*/ 457200 h 594318"/>
                <a:gd name="connsiteX2" fmla="*/ 1576398 w 1592576"/>
                <a:gd name="connsiteY2" fmla="*/ 549342 h 594318"/>
                <a:gd name="connsiteX3" fmla="*/ 1575403 w 1592576"/>
                <a:gd name="connsiteY3" fmla="*/ 551563 h 594318"/>
                <a:gd name="connsiteX4" fmla="*/ 1538717 w 1592576"/>
                <a:gd name="connsiteY4" fmla="*/ 513008 h 594318"/>
                <a:gd name="connsiteX5" fmla="*/ 1353070 w 1592576"/>
                <a:gd name="connsiteY5" fmla="*/ 351098 h 594318"/>
                <a:gd name="connsiteX6" fmla="*/ 268257 w 1592576"/>
                <a:gd name="connsiteY6" fmla="*/ 351098 h 594318"/>
                <a:gd name="connsiteX7" fmla="*/ 38442 w 1592576"/>
                <a:gd name="connsiteY7" fmla="*/ 569636 h 594318"/>
                <a:gd name="connsiteX8" fmla="*/ 8753 w 1592576"/>
                <a:gd name="connsiteY8" fmla="*/ 594318 h 594318"/>
                <a:gd name="connsiteX9" fmla="*/ 16178 w 1592576"/>
                <a:gd name="connsiteY9" fmla="*/ 549342 h 594318"/>
                <a:gd name="connsiteX10" fmla="*/ 0 w 1592576"/>
                <a:gd name="connsiteY10" fmla="*/ 457200 h 594318"/>
                <a:gd name="connsiteX11" fmla="*/ 796288 w 1592576"/>
                <a:gd name="connsiteY11" fmla="*/ 0 h 594318"/>
                <a:gd name="connsiteX0" fmla="*/ 796288 w 1592576"/>
                <a:gd name="connsiteY0" fmla="*/ 0 h 569636"/>
                <a:gd name="connsiteX1" fmla="*/ 1592576 w 1592576"/>
                <a:gd name="connsiteY1" fmla="*/ 457200 h 569636"/>
                <a:gd name="connsiteX2" fmla="*/ 1576398 w 1592576"/>
                <a:gd name="connsiteY2" fmla="*/ 549342 h 569636"/>
                <a:gd name="connsiteX3" fmla="*/ 1575403 w 1592576"/>
                <a:gd name="connsiteY3" fmla="*/ 551563 h 569636"/>
                <a:gd name="connsiteX4" fmla="*/ 1538717 w 1592576"/>
                <a:gd name="connsiteY4" fmla="*/ 513008 h 569636"/>
                <a:gd name="connsiteX5" fmla="*/ 1353070 w 1592576"/>
                <a:gd name="connsiteY5" fmla="*/ 351098 h 569636"/>
                <a:gd name="connsiteX6" fmla="*/ 268257 w 1592576"/>
                <a:gd name="connsiteY6" fmla="*/ 351098 h 569636"/>
                <a:gd name="connsiteX7" fmla="*/ 38442 w 1592576"/>
                <a:gd name="connsiteY7" fmla="*/ 569636 h 569636"/>
                <a:gd name="connsiteX8" fmla="*/ 16178 w 1592576"/>
                <a:gd name="connsiteY8" fmla="*/ 549342 h 569636"/>
                <a:gd name="connsiteX9" fmla="*/ 0 w 1592576"/>
                <a:gd name="connsiteY9" fmla="*/ 457200 h 569636"/>
                <a:gd name="connsiteX10" fmla="*/ 796288 w 1592576"/>
                <a:gd name="connsiteY10" fmla="*/ 0 h 569636"/>
                <a:gd name="connsiteX0" fmla="*/ 803040 w 1599328"/>
                <a:gd name="connsiteY0" fmla="*/ 0 h 596967"/>
                <a:gd name="connsiteX1" fmla="*/ 1599328 w 1599328"/>
                <a:gd name="connsiteY1" fmla="*/ 457200 h 596967"/>
                <a:gd name="connsiteX2" fmla="*/ 1583150 w 1599328"/>
                <a:gd name="connsiteY2" fmla="*/ 549342 h 596967"/>
                <a:gd name="connsiteX3" fmla="*/ 1582155 w 1599328"/>
                <a:gd name="connsiteY3" fmla="*/ 551563 h 596967"/>
                <a:gd name="connsiteX4" fmla="*/ 1545469 w 1599328"/>
                <a:gd name="connsiteY4" fmla="*/ 513008 h 596967"/>
                <a:gd name="connsiteX5" fmla="*/ 1359822 w 1599328"/>
                <a:gd name="connsiteY5" fmla="*/ 351098 h 596967"/>
                <a:gd name="connsiteX6" fmla="*/ 275009 w 1599328"/>
                <a:gd name="connsiteY6" fmla="*/ 351098 h 596967"/>
                <a:gd name="connsiteX7" fmla="*/ 45194 w 1599328"/>
                <a:gd name="connsiteY7" fmla="*/ 569636 h 596967"/>
                <a:gd name="connsiteX8" fmla="*/ 4115 w 1599328"/>
                <a:gd name="connsiteY8" fmla="*/ 596967 h 596967"/>
                <a:gd name="connsiteX9" fmla="*/ 6752 w 1599328"/>
                <a:gd name="connsiteY9" fmla="*/ 457200 h 596967"/>
                <a:gd name="connsiteX10" fmla="*/ 803040 w 1599328"/>
                <a:gd name="connsiteY10" fmla="*/ 0 h 596967"/>
                <a:gd name="connsiteX0" fmla="*/ 803040 w 1605674"/>
                <a:gd name="connsiteY0" fmla="*/ 0 h 596967"/>
                <a:gd name="connsiteX1" fmla="*/ 1599328 w 1605674"/>
                <a:gd name="connsiteY1" fmla="*/ 457200 h 596967"/>
                <a:gd name="connsiteX2" fmla="*/ 1583150 w 1605674"/>
                <a:gd name="connsiteY2" fmla="*/ 549342 h 596967"/>
                <a:gd name="connsiteX3" fmla="*/ 1605674 w 1605674"/>
                <a:gd name="connsiteY3" fmla="*/ 558707 h 596967"/>
                <a:gd name="connsiteX4" fmla="*/ 1545469 w 1605674"/>
                <a:gd name="connsiteY4" fmla="*/ 513008 h 596967"/>
                <a:gd name="connsiteX5" fmla="*/ 1359822 w 1605674"/>
                <a:gd name="connsiteY5" fmla="*/ 351098 h 596967"/>
                <a:gd name="connsiteX6" fmla="*/ 275009 w 1605674"/>
                <a:gd name="connsiteY6" fmla="*/ 351098 h 596967"/>
                <a:gd name="connsiteX7" fmla="*/ 45194 w 1605674"/>
                <a:gd name="connsiteY7" fmla="*/ 569636 h 596967"/>
                <a:gd name="connsiteX8" fmla="*/ 4115 w 1605674"/>
                <a:gd name="connsiteY8" fmla="*/ 596967 h 596967"/>
                <a:gd name="connsiteX9" fmla="*/ 6752 w 1605674"/>
                <a:gd name="connsiteY9" fmla="*/ 457200 h 596967"/>
                <a:gd name="connsiteX10" fmla="*/ 803040 w 1605674"/>
                <a:gd name="connsiteY10" fmla="*/ 0 h 596967"/>
                <a:gd name="connsiteX0" fmla="*/ 803040 w 1605674"/>
                <a:gd name="connsiteY0" fmla="*/ 0 h 596967"/>
                <a:gd name="connsiteX1" fmla="*/ 1599328 w 1605674"/>
                <a:gd name="connsiteY1" fmla="*/ 457200 h 596967"/>
                <a:gd name="connsiteX2" fmla="*/ 1583150 w 1605674"/>
                <a:gd name="connsiteY2" fmla="*/ 549342 h 596967"/>
                <a:gd name="connsiteX3" fmla="*/ 1605674 w 1605674"/>
                <a:gd name="connsiteY3" fmla="*/ 558707 h 596967"/>
                <a:gd name="connsiteX4" fmla="*/ 1545469 w 1605674"/>
                <a:gd name="connsiteY4" fmla="*/ 513008 h 596967"/>
                <a:gd name="connsiteX5" fmla="*/ 1359822 w 1605674"/>
                <a:gd name="connsiteY5" fmla="*/ 351098 h 596967"/>
                <a:gd name="connsiteX6" fmla="*/ 275009 w 1605674"/>
                <a:gd name="connsiteY6" fmla="*/ 351098 h 596967"/>
                <a:gd name="connsiteX7" fmla="*/ 45194 w 1605674"/>
                <a:gd name="connsiteY7" fmla="*/ 569636 h 596967"/>
                <a:gd name="connsiteX8" fmla="*/ 4115 w 1605674"/>
                <a:gd name="connsiteY8" fmla="*/ 596967 h 596967"/>
                <a:gd name="connsiteX9" fmla="*/ 6752 w 1605674"/>
                <a:gd name="connsiteY9" fmla="*/ 457200 h 596967"/>
                <a:gd name="connsiteX10" fmla="*/ 803040 w 1605674"/>
                <a:gd name="connsiteY10" fmla="*/ 0 h 596967"/>
                <a:gd name="connsiteX0" fmla="*/ 803040 w 1599328"/>
                <a:gd name="connsiteY0" fmla="*/ 0 h 596967"/>
                <a:gd name="connsiteX1" fmla="*/ 1599328 w 1599328"/>
                <a:gd name="connsiteY1" fmla="*/ 457200 h 596967"/>
                <a:gd name="connsiteX2" fmla="*/ 1583150 w 1599328"/>
                <a:gd name="connsiteY2" fmla="*/ 549342 h 596967"/>
                <a:gd name="connsiteX3" fmla="*/ 1545469 w 1599328"/>
                <a:gd name="connsiteY3" fmla="*/ 513008 h 596967"/>
                <a:gd name="connsiteX4" fmla="*/ 1359822 w 1599328"/>
                <a:gd name="connsiteY4" fmla="*/ 351098 h 596967"/>
                <a:gd name="connsiteX5" fmla="*/ 275009 w 1599328"/>
                <a:gd name="connsiteY5" fmla="*/ 351098 h 596967"/>
                <a:gd name="connsiteX6" fmla="*/ 45194 w 1599328"/>
                <a:gd name="connsiteY6" fmla="*/ 569636 h 596967"/>
                <a:gd name="connsiteX7" fmla="*/ 4115 w 1599328"/>
                <a:gd name="connsiteY7" fmla="*/ 596967 h 596967"/>
                <a:gd name="connsiteX8" fmla="*/ 6752 w 1599328"/>
                <a:gd name="connsiteY8" fmla="*/ 457200 h 596967"/>
                <a:gd name="connsiteX9" fmla="*/ 803040 w 1599328"/>
                <a:gd name="connsiteY9" fmla="*/ 0 h 596967"/>
                <a:gd name="connsiteX0" fmla="*/ 803040 w 1601494"/>
                <a:gd name="connsiteY0" fmla="*/ 0 h 596967"/>
                <a:gd name="connsiteX1" fmla="*/ 1599328 w 1601494"/>
                <a:gd name="connsiteY1" fmla="*/ 457200 h 596967"/>
                <a:gd name="connsiteX2" fmla="*/ 1583150 w 1601494"/>
                <a:gd name="connsiteY2" fmla="*/ 549342 h 596967"/>
                <a:gd name="connsiteX3" fmla="*/ 1545469 w 1601494"/>
                <a:gd name="connsiteY3" fmla="*/ 513008 h 596967"/>
                <a:gd name="connsiteX4" fmla="*/ 1359822 w 1601494"/>
                <a:gd name="connsiteY4" fmla="*/ 351098 h 596967"/>
                <a:gd name="connsiteX5" fmla="*/ 275009 w 1601494"/>
                <a:gd name="connsiteY5" fmla="*/ 351098 h 596967"/>
                <a:gd name="connsiteX6" fmla="*/ 45194 w 1601494"/>
                <a:gd name="connsiteY6" fmla="*/ 569636 h 596967"/>
                <a:gd name="connsiteX7" fmla="*/ 4115 w 1601494"/>
                <a:gd name="connsiteY7" fmla="*/ 596967 h 596967"/>
                <a:gd name="connsiteX8" fmla="*/ 6752 w 1601494"/>
                <a:gd name="connsiteY8" fmla="*/ 457200 h 596967"/>
                <a:gd name="connsiteX9" fmla="*/ 803040 w 1601494"/>
                <a:gd name="connsiteY9" fmla="*/ 0 h 596967"/>
                <a:gd name="connsiteX0" fmla="*/ 803040 w 1604045"/>
                <a:gd name="connsiteY0" fmla="*/ 0 h 596967"/>
                <a:gd name="connsiteX1" fmla="*/ 1599328 w 1604045"/>
                <a:gd name="connsiteY1" fmla="*/ 457200 h 596967"/>
                <a:gd name="connsiteX2" fmla="*/ 1583150 w 1604045"/>
                <a:gd name="connsiteY2" fmla="*/ 549342 h 596967"/>
                <a:gd name="connsiteX3" fmla="*/ 1545469 w 1604045"/>
                <a:gd name="connsiteY3" fmla="*/ 513008 h 596967"/>
                <a:gd name="connsiteX4" fmla="*/ 1359822 w 1604045"/>
                <a:gd name="connsiteY4" fmla="*/ 351098 h 596967"/>
                <a:gd name="connsiteX5" fmla="*/ 275009 w 1604045"/>
                <a:gd name="connsiteY5" fmla="*/ 351098 h 596967"/>
                <a:gd name="connsiteX6" fmla="*/ 45194 w 1604045"/>
                <a:gd name="connsiteY6" fmla="*/ 569636 h 596967"/>
                <a:gd name="connsiteX7" fmla="*/ 4115 w 1604045"/>
                <a:gd name="connsiteY7" fmla="*/ 596967 h 596967"/>
                <a:gd name="connsiteX8" fmla="*/ 6752 w 1604045"/>
                <a:gd name="connsiteY8" fmla="*/ 457200 h 596967"/>
                <a:gd name="connsiteX9" fmla="*/ 803040 w 1604045"/>
                <a:gd name="connsiteY9" fmla="*/ 0 h 596967"/>
                <a:gd name="connsiteX0" fmla="*/ 803040 w 1608786"/>
                <a:gd name="connsiteY0" fmla="*/ 0 h 596967"/>
                <a:gd name="connsiteX1" fmla="*/ 1599328 w 1608786"/>
                <a:gd name="connsiteY1" fmla="*/ 457200 h 596967"/>
                <a:gd name="connsiteX2" fmla="*/ 1583150 w 1608786"/>
                <a:gd name="connsiteY2" fmla="*/ 549342 h 596967"/>
                <a:gd name="connsiteX3" fmla="*/ 1545469 w 1608786"/>
                <a:gd name="connsiteY3" fmla="*/ 513008 h 596967"/>
                <a:gd name="connsiteX4" fmla="*/ 1359822 w 1608786"/>
                <a:gd name="connsiteY4" fmla="*/ 351098 h 596967"/>
                <a:gd name="connsiteX5" fmla="*/ 275009 w 1608786"/>
                <a:gd name="connsiteY5" fmla="*/ 351098 h 596967"/>
                <a:gd name="connsiteX6" fmla="*/ 45194 w 1608786"/>
                <a:gd name="connsiteY6" fmla="*/ 569636 h 596967"/>
                <a:gd name="connsiteX7" fmla="*/ 4115 w 1608786"/>
                <a:gd name="connsiteY7" fmla="*/ 596967 h 596967"/>
                <a:gd name="connsiteX8" fmla="*/ 6752 w 1608786"/>
                <a:gd name="connsiteY8" fmla="*/ 457200 h 596967"/>
                <a:gd name="connsiteX9" fmla="*/ 803040 w 1608786"/>
                <a:gd name="connsiteY9" fmla="*/ 0 h 596967"/>
                <a:gd name="connsiteX0" fmla="*/ 803040 w 1609769"/>
                <a:gd name="connsiteY0" fmla="*/ 0 h 596967"/>
                <a:gd name="connsiteX1" fmla="*/ 1599328 w 1609769"/>
                <a:gd name="connsiteY1" fmla="*/ 457200 h 596967"/>
                <a:gd name="connsiteX2" fmla="*/ 1583150 w 1609769"/>
                <a:gd name="connsiteY2" fmla="*/ 549342 h 596967"/>
                <a:gd name="connsiteX3" fmla="*/ 1545469 w 1609769"/>
                <a:gd name="connsiteY3" fmla="*/ 513008 h 596967"/>
                <a:gd name="connsiteX4" fmla="*/ 1359822 w 1609769"/>
                <a:gd name="connsiteY4" fmla="*/ 351098 h 596967"/>
                <a:gd name="connsiteX5" fmla="*/ 275009 w 1609769"/>
                <a:gd name="connsiteY5" fmla="*/ 351098 h 596967"/>
                <a:gd name="connsiteX6" fmla="*/ 45194 w 1609769"/>
                <a:gd name="connsiteY6" fmla="*/ 569636 h 596967"/>
                <a:gd name="connsiteX7" fmla="*/ 4115 w 1609769"/>
                <a:gd name="connsiteY7" fmla="*/ 596967 h 596967"/>
                <a:gd name="connsiteX8" fmla="*/ 6752 w 1609769"/>
                <a:gd name="connsiteY8" fmla="*/ 457200 h 596967"/>
                <a:gd name="connsiteX9" fmla="*/ 803040 w 1609769"/>
                <a:gd name="connsiteY9" fmla="*/ 0 h 596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9769" h="596967">
                  <a:moveTo>
                    <a:pt x="803040" y="0"/>
                  </a:moveTo>
                  <a:cubicBezTo>
                    <a:pt x="1242818" y="0"/>
                    <a:pt x="1599328" y="204695"/>
                    <a:pt x="1599328" y="457200"/>
                  </a:cubicBezTo>
                  <a:cubicBezTo>
                    <a:pt x="1599328" y="488763"/>
                    <a:pt x="1631389" y="621972"/>
                    <a:pt x="1583150" y="549342"/>
                  </a:cubicBezTo>
                  <a:lnTo>
                    <a:pt x="1545469" y="513008"/>
                  </a:lnTo>
                  <a:cubicBezTo>
                    <a:pt x="1473764" y="440172"/>
                    <a:pt x="1375262" y="351098"/>
                    <a:pt x="1359822" y="351098"/>
                  </a:cubicBezTo>
                  <a:lnTo>
                    <a:pt x="275009" y="351098"/>
                  </a:lnTo>
                  <a:cubicBezTo>
                    <a:pt x="256481" y="351098"/>
                    <a:pt x="114851" y="489842"/>
                    <a:pt x="45194" y="569636"/>
                  </a:cubicBezTo>
                  <a:lnTo>
                    <a:pt x="4115" y="596967"/>
                  </a:lnTo>
                  <a:cubicBezTo>
                    <a:pt x="-6492" y="567204"/>
                    <a:pt x="6752" y="488763"/>
                    <a:pt x="6752" y="457200"/>
                  </a:cubicBezTo>
                  <a:cubicBezTo>
                    <a:pt x="6752" y="204695"/>
                    <a:pt x="363262" y="0"/>
                    <a:pt x="803040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1846EAAF-F8E4-4445-9ED3-A1E14076F524}"/>
              </a:ext>
            </a:extLst>
          </p:cNvPr>
          <p:cNvCxnSpPr>
            <a:cxnSpLocks/>
          </p:cNvCxnSpPr>
          <p:nvPr/>
        </p:nvCxnSpPr>
        <p:spPr>
          <a:xfrm flipH="1">
            <a:off x="1053330" y="2818256"/>
            <a:ext cx="295208" cy="149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583097C4-3E67-43AD-BC09-0499514A09EE}"/>
              </a:ext>
            </a:extLst>
          </p:cNvPr>
          <p:cNvCxnSpPr>
            <a:cxnSpLocks/>
          </p:cNvCxnSpPr>
          <p:nvPr/>
        </p:nvCxnSpPr>
        <p:spPr>
          <a:xfrm flipH="1">
            <a:off x="986934" y="3308838"/>
            <a:ext cx="229747" cy="33718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07B852F2-CCB3-42CF-AF82-571C59E638DC}"/>
              </a:ext>
            </a:extLst>
          </p:cNvPr>
          <p:cNvGrpSpPr/>
          <p:nvPr/>
        </p:nvGrpSpPr>
        <p:grpSpPr>
          <a:xfrm>
            <a:off x="33241" y="1503719"/>
            <a:ext cx="2006718" cy="2848969"/>
            <a:chOff x="33241" y="1503719"/>
            <a:chExt cx="2006718" cy="2848969"/>
          </a:xfrm>
        </p:grpSpPr>
        <p:sp>
          <p:nvSpPr>
            <p:cNvPr id="210" name="Cloud 209">
              <a:extLst>
                <a:ext uri="{FF2B5EF4-FFF2-40B4-BE49-F238E27FC236}">
                  <a16:creationId xmlns:a16="http://schemas.microsoft.com/office/drawing/2014/main" id="{3A4256AD-7060-49E0-BDF7-B891A7F587B9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Trapezoid 198">
              <a:extLst>
                <a:ext uri="{FF2B5EF4-FFF2-40B4-BE49-F238E27FC236}">
                  <a16:creationId xmlns:a16="http://schemas.microsoft.com/office/drawing/2014/main" id="{40051B79-BFE7-4EAE-81B0-F8AAE2D52DA9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Cloud 199">
              <a:extLst>
                <a:ext uri="{FF2B5EF4-FFF2-40B4-BE49-F238E27FC236}">
                  <a16:creationId xmlns:a16="http://schemas.microsoft.com/office/drawing/2014/main" id="{475960A7-D0F2-47D5-8020-0692D26D008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Cloud 203">
              <a:extLst>
                <a:ext uri="{FF2B5EF4-FFF2-40B4-BE49-F238E27FC236}">
                  <a16:creationId xmlns:a16="http://schemas.microsoft.com/office/drawing/2014/main" id="{DE057959-C367-48AD-9554-BD2CA8CF6385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Cloud 210">
              <a:extLst>
                <a:ext uri="{FF2B5EF4-FFF2-40B4-BE49-F238E27FC236}">
                  <a16:creationId xmlns:a16="http://schemas.microsoft.com/office/drawing/2014/main" id="{9D050C6B-C6A5-4BD4-8A6F-7160F45CD1DE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49EA8CF5-604C-4AA2-8A91-1AAF968DDDA1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23" name="Group 222">
                <a:extLst>
                  <a:ext uri="{FF2B5EF4-FFF2-40B4-BE49-F238E27FC236}">
                    <a16:creationId xmlns:a16="http://schemas.microsoft.com/office/drawing/2014/main" id="{C795AA50-370B-4CD5-85D3-CEA972D9937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13" name="Flowchart: Decision 212">
                  <a:extLst>
                    <a:ext uri="{FF2B5EF4-FFF2-40B4-BE49-F238E27FC236}">
                      <a16:creationId xmlns:a16="http://schemas.microsoft.com/office/drawing/2014/main" id="{E99C93F6-2920-4CED-BFAA-43FC8F09DCD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15" name="Straight Connector 214">
                  <a:extLst>
                    <a:ext uri="{FF2B5EF4-FFF2-40B4-BE49-F238E27FC236}">
                      <a16:creationId xmlns:a16="http://schemas.microsoft.com/office/drawing/2014/main" id="{9ABE14B6-B79B-4F83-BCAB-42DC3ED30481}"/>
                    </a:ext>
                  </a:extLst>
                </p:cNvPr>
                <p:cNvCxnSpPr>
                  <a:cxnSpLocks/>
                  <a:stCxn id="213" idx="0"/>
                  <a:endCxn id="213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D94E1E89-CAEF-460D-94F6-897E7C91F75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0469196D-E174-4359-B20E-04742A60B6E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D9F47BEC-1290-474E-A8A4-93E055DFD46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E4ECE05C-0B52-4916-A07E-E9D6F663D1C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4D8C9B05-FAFE-48CD-BE06-B4E02CDD29E7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5" name="Group 254">
                <a:extLst>
                  <a:ext uri="{FF2B5EF4-FFF2-40B4-BE49-F238E27FC236}">
                    <a16:creationId xmlns:a16="http://schemas.microsoft.com/office/drawing/2014/main" id="{B87DC025-5DB8-430B-9D15-F950AD6F1AC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60" name="Flowchart: Decision 212">
                  <a:extLst>
                    <a:ext uri="{FF2B5EF4-FFF2-40B4-BE49-F238E27FC236}">
                      <a16:creationId xmlns:a16="http://schemas.microsoft.com/office/drawing/2014/main" id="{A722B332-722A-4619-AD5B-2BFD2CE21D6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61" name="Straight Connector 260">
                  <a:extLst>
                    <a:ext uri="{FF2B5EF4-FFF2-40B4-BE49-F238E27FC236}">
                      <a16:creationId xmlns:a16="http://schemas.microsoft.com/office/drawing/2014/main" id="{B0FBBB55-0AF4-4EA7-9925-75CB42566BD6}"/>
                    </a:ext>
                  </a:extLst>
                </p:cNvPr>
                <p:cNvCxnSpPr>
                  <a:cxnSpLocks/>
                  <a:stCxn id="260" idx="0"/>
                  <a:endCxn id="26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E885DF6D-1BC5-4020-9DDB-CC4BC9E6CBA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53E1FE0B-E2EA-4229-A262-C293EF7BCD1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7A88D261-1DB5-47C0-84B5-D481B1AE0864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7A6D95F-796D-441A-9A26-D7A3BC9D25DF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2" name="Group 261">
              <a:extLst>
                <a:ext uri="{FF2B5EF4-FFF2-40B4-BE49-F238E27FC236}">
                  <a16:creationId xmlns:a16="http://schemas.microsoft.com/office/drawing/2014/main" id="{CFC438DD-54B5-4374-8328-5C38E247D847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3" name="Group 262">
                <a:extLst>
                  <a:ext uri="{FF2B5EF4-FFF2-40B4-BE49-F238E27FC236}">
                    <a16:creationId xmlns:a16="http://schemas.microsoft.com/office/drawing/2014/main" id="{F29E32F3-7062-4F1F-AEDE-1DA1800C20EE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68" name="Flowchart: Decision 212">
                  <a:extLst>
                    <a:ext uri="{FF2B5EF4-FFF2-40B4-BE49-F238E27FC236}">
                      <a16:creationId xmlns:a16="http://schemas.microsoft.com/office/drawing/2014/main" id="{1E92D5C0-CD82-41C0-AEF4-5708B19A9C2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69" name="Straight Connector 268">
                  <a:extLst>
                    <a:ext uri="{FF2B5EF4-FFF2-40B4-BE49-F238E27FC236}">
                      <a16:creationId xmlns:a16="http://schemas.microsoft.com/office/drawing/2014/main" id="{90BF9B0F-6322-4658-9E42-858A089C20F6}"/>
                    </a:ext>
                  </a:extLst>
                </p:cNvPr>
                <p:cNvCxnSpPr>
                  <a:cxnSpLocks/>
                  <a:stCxn id="268" idx="0"/>
                  <a:endCxn id="26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6D68383-13FE-49DC-A6C1-B9BA65D38C3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1C648D2-3ECD-4FF8-9405-A8BFC99A7A7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2974032-0BAA-4D06-946E-B212C918E878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AC13BEFB-2F22-44B6-9725-984D9051194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8E86F272-430F-4C88-82E7-87EB39226569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58D896E0-004B-4BF6-8B1A-3220335B28B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76" name="Flowchart: Decision 212">
                  <a:extLst>
                    <a:ext uri="{FF2B5EF4-FFF2-40B4-BE49-F238E27FC236}">
                      <a16:creationId xmlns:a16="http://schemas.microsoft.com/office/drawing/2014/main" id="{EEDF284F-22D5-4D21-9C29-8E60C2C4C265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7" name="Straight Connector 276">
                  <a:extLst>
                    <a:ext uri="{FF2B5EF4-FFF2-40B4-BE49-F238E27FC236}">
                      <a16:creationId xmlns:a16="http://schemas.microsoft.com/office/drawing/2014/main" id="{DDB65EA0-5080-4FF8-9338-FD850059C8D0}"/>
                    </a:ext>
                  </a:extLst>
                </p:cNvPr>
                <p:cNvCxnSpPr>
                  <a:cxnSpLocks/>
                  <a:stCxn id="276" idx="0"/>
                  <a:endCxn id="27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54A5700B-747C-4894-90CE-1A298CA0477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90406A00-F379-45E1-8A6F-4E5863973BBB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638A6212-E95D-4CEB-B863-971DE718314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D6F3210A-AC69-4B03-9F15-14029952985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70601551-BC8B-41A8-A896-73674C2F1AB9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79" name="Group 278">
                <a:extLst>
                  <a:ext uri="{FF2B5EF4-FFF2-40B4-BE49-F238E27FC236}">
                    <a16:creationId xmlns:a16="http://schemas.microsoft.com/office/drawing/2014/main" id="{7A52301C-213A-4663-A9EC-8AD75DFA3CA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84" name="Flowchart: Decision 212">
                  <a:extLst>
                    <a:ext uri="{FF2B5EF4-FFF2-40B4-BE49-F238E27FC236}">
                      <a16:creationId xmlns:a16="http://schemas.microsoft.com/office/drawing/2014/main" id="{AC67217F-334D-41B3-AB33-0EE20CBEA337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85" name="Straight Connector 284">
                  <a:extLst>
                    <a:ext uri="{FF2B5EF4-FFF2-40B4-BE49-F238E27FC236}">
                      <a16:creationId xmlns:a16="http://schemas.microsoft.com/office/drawing/2014/main" id="{6C99F344-E920-4560-A8B0-5CD2B28997C6}"/>
                    </a:ext>
                  </a:extLst>
                </p:cNvPr>
                <p:cNvCxnSpPr>
                  <a:cxnSpLocks/>
                  <a:stCxn id="284" idx="0"/>
                  <a:endCxn id="28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E5D2A19A-0CBD-4AED-811A-CCF3791774A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33986DEC-57E0-424C-A4CE-930322C3C1E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580338D5-153C-4D32-8670-A97AB4CB853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B7572E81-752A-470A-99B3-938D53C9E97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9471E454-9069-423E-A2BB-384BA9414950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B653E337-C31C-46D8-883C-8CF173AD1F7C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292" name="Flowchart: Decision 212">
                  <a:extLst>
                    <a:ext uri="{FF2B5EF4-FFF2-40B4-BE49-F238E27FC236}">
                      <a16:creationId xmlns:a16="http://schemas.microsoft.com/office/drawing/2014/main" id="{F4AA960E-80A9-4990-9B83-703E80DD4F19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93" name="Straight Connector 292">
                  <a:extLst>
                    <a:ext uri="{FF2B5EF4-FFF2-40B4-BE49-F238E27FC236}">
                      <a16:creationId xmlns:a16="http://schemas.microsoft.com/office/drawing/2014/main" id="{A9BFA715-B67F-4092-85B2-B0C1C4D1C2B9}"/>
                    </a:ext>
                  </a:extLst>
                </p:cNvPr>
                <p:cNvCxnSpPr>
                  <a:cxnSpLocks/>
                  <a:stCxn id="292" idx="0"/>
                  <a:endCxn id="29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4C489F22-4796-4D86-A092-EB4CFA37881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D1C4DC6C-01E7-4BD1-A2DC-A2D6CDFFB36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1C99364-D0C1-46BD-8C5C-F93BDDD7CAF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86B8809D-82FA-47F9-877D-81547C972829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11A30673-C469-4FFE-82CD-1F4E17B48586}"/>
              </a:ext>
            </a:extLst>
          </p:cNvPr>
          <p:cNvGrpSpPr/>
          <p:nvPr/>
        </p:nvGrpSpPr>
        <p:grpSpPr>
          <a:xfrm>
            <a:off x="4284139" y="130590"/>
            <a:ext cx="7737178" cy="5042557"/>
            <a:chOff x="4284139" y="130590"/>
            <a:chExt cx="7737178" cy="5042557"/>
          </a:xfrm>
        </p:grpSpPr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63DEA45F-8C6C-4C82-AE6D-5B960BDE0AA6}"/>
                </a:ext>
              </a:extLst>
            </p:cNvPr>
            <p:cNvSpPr/>
            <p:nvPr/>
          </p:nvSpPr>
          <p:spPr>
            <a:xfrm>
              <a:off x="4336087" y="479942"/>
              <a:ext cx="165755" cy="4665735"/>
            </a:xfrm>
            <a:custGeom>
              <a:avLst/>
              <a:gdLst>
                <a:gd name="connsiteX0" fmla="*/ 0 w 255099"/>
                <a:gd name="connsiteY0" fmla="*/ 0 h 2259565"/>
                <a:gd name="connsiteX1" fmla="*/ 255099 w 255099"/>
                <a:gd name="connsiteY1" fmla="*/ 0 h 2259565"/>
                <a:gd name="connsiteX2" fmla="*/ 255099 w 255099"/>
                <a:gd name="connsiteY2" fmla="*/ 2259565 h 2259565"/>
                <a:gd name="connsiteX3" fmla="*/ 0 w 255099"/>
                <a:gd name="connsiteY3" fmla="*/ 2259565 h 2259565"/>
                <a:gd name="connsiteX4" fmla="*/ 0 w 255099"/>
                <a:gd name="connsiteY4" fmla="*/ 0 h 2259565"/>
                <a:gd name="connsiteX0" fmla="*/ 137160 w 255099"/>
                <a:gd name="connsiteY0" fmla="*/ 0 h 2419585"/>
                <a:gd name="connsiteX1" fmla="*/ 255099 w 255099"/>
                <a:gd name="connsiteY1" fmla="*/ 160020 h 2419585"/>
                <a:gd name="connsiteX2" fmla="*/ 255099 w 255099"/>
                <a:gd name="connsiteY2" fmla="*/ 2419585 h 2419585"/>
                <a:gd name="connsiteX3" fmla="*/ 0 w 255099"/>
                <a:gd name="connsiteY3" fmla="*/ 2419585 h 2419585"/>
                <a:gd name="connsiteX4" fmla="*/ 137160 w 255099"/>
                <a:gd name="connsiteY4" fmla="*/ 0 h 2419585"/>
                <a:gd name="connsiteX0" fmla="*/ 68580 w 186519"/>
                <a:gd name="connsiteY0" fmla="*/ 0 h 2419585"/>
                <a:gd name="connsiteX1" fmla="*/ 186519 w 186519"/>
                <a:gd name="connsiteY1" fmla="*/ 160020 h 2419585"/>
                <a:gd name="connsiteX2" fmla="*/ 186519 w 186519"/>
                <a:gd name="connsiteY2" fmla="*/ 2419585 h 2419585"/>
                <a:gd name="connsiteX3" fmla="*/ 0 w 186519"/>
                <a:gd name="connsiteY3" fmla="*/ 1581385 h 2419585"/>
                <a:gd name="connsiteX4" fmla="*/ 68580 w 186519"/>
                <a:gd name="connsiteY4" fmla="*/ 0 h 2419585"/>
                <a:gd name="connsiteX0" fmla="*/ 22860 w 140799"/>
                <a:gd name="connsiteY0" fmla="*/ 0 h 2419585"/>
                <a:gd name="connsiteX1" fmla="*/ 140799 w 140799"/>
                <a:gd name="connsiteY1" fmla="*/ 160020 h 2419585"/>
                <a:gd name="connsiteX2" fmla="*/ 140799 w 140799"/>
                <a:gd name="connsiteY2" fmla="*/ 2419585 h 2419585"/>
                <a:gd name="connsiteX3" fmla="*/ 0 w 140799"/>
                <a:gd name="connsiteY3" fmla="*/ 1581385 h 2419585"/>
                <a:gd name="connsiteX4" fmla="*/ 22860 w 140799"/>
                <a:gd name="connsiteY4" fmla="*/ 0 h 2419585"/>
                <a:gd name="connsiteX0" fmla="*/ 22860 w 140799"/>
                <a:gd name="connsiteY0" fmla="*/ 0 h 2472925"/>
                <a:gd name="connsiteX1" fmla="*/ 140799 w 140799"/>
                <a:gd name="connsiteY1" fmla="*/ 160020 h 2472925"/>
                <a:gd name="connsiteX2" fmla="*/ 140799 w 140799"/>
                <a:gd name="connsiteY2" fmla="*/ 2472925 h 2472925"/>
                <a:gd name="connsiteX3" fmla="*/ 0 w 140799"/>
                <a:gd name="connsiteY3" fmla="*/ 1581385 h 2472925"/>
                <a:gd name="connsiteX4" fmla="*/ 22860 w 140799"/>
                <a:gd name="connsiteY4" fmla="*/ 0 h 247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799" h="2472925">
                  <a:moveTo>
                    <a:pt x="22860" y="0"/>
                  </a:moveTo>
                  <a:lnTo>
                    <a:pt x="140799" y="160020"/>
                  </a:lnTo>
                  <a:lnTo>
                    <a:pt x="140799" y="2472925"/>
                  </a:lnTo>
                  <a:lnTo>
                    <a:pt x="0" y="1581385"/>
                  </a:lnTo>
                  <a:lnTo>
                    <a:pt x="22860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3968A2BC-9B76-431D-A6F6-1920F93EE92D}"/>
                </a:ext>
              </a:extLst>
            </p:cNvPr>
            <p:cNvGrpSpPr/>
            <p:nvPr/>
          </p:nvGrpSpPr>
          <p:grpSpPr>
            <a:xfrm>
              <a:off x="4284139" y="130590"/>
              <a:ext cx="7737178" cy="5042557"/>
              <a:chOff x="5475441" y="479123"/>
              <a:chExt cx="5764657" cy="5042557"/>
            </a:xfrm>
          </p:grpSpPr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3CF145B8-D2D6-4AA9-AB7C-7401544D7CA4}"/>
                  </a:ext>
                </a:extLst>
              </p:cNvPr>
              <p:cNvGrpSpPr/>
              <p:nvPr/>
            </p:nvGrpSpPr>
            <p:grpSpPr>
              <a:xfrm>
                <a:off x="5512350" y="1046811"/>
                <a:ext cx="5727748" cy="4474869"/>
                <a:chOff x="5664686" y="478665"/>
                <a:chExt cx="5727748" cy="4474869"/>
              </a:xfrm>
            </p:grpSpPr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0433F03A-AC71-4861-91F1-70F4344B041C}"/>
                    </a:ext>
                  </a:extLst>
                </p:cNvPr>
                <p:cNvGrpSpPr/>
                <p:nvPr/>
              </p:nvGrpSpPr>
              <p:grpSpPr>
                <a:xfrm>
                  <a:off x="5729745" y="2692075"/>
                  <a:ext cx="5662689" cy="2261459"/>
                  <a:chOff x="5698435" y="2915479"/>
                  <a:chExt cx="5446643" cy="2175179"/>
                </a:xfrm>
              </p:grpSpPr>
              <p:sp>
                <p:nvSpPr>
                  <p:cNvPr id="7" name="Rectangle 6">
                    <a:extLst>
                      <a:ext uri="{FF2B5EF4-FFF2-40B4-BE49-F238E27FC236}">
                        <a16:creationId xmlns:a16="http://schemas.microsoft.com/office/drawing/2014/main" id="{17CBA44A-6134-440A-BA40-32DE8B529D9F}"/>
                      </a:ext>
                    </a:extLst>
                  </p:cNvPr>
                  <p:cNvSpPr/>
                  <p:nvPr/>
                </p:nvSpPr>
                <p:spPr>
                  <a:xfrm>
                    <a:off x="5698435" y="2915479"/>
                    <a:ext cx="5446643" cy="217335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" name="Rectangle 7">
                    <a:extLst>
                      <a:ext uri="{FF2B5EF4-FFF2-40B4-BE49-F238E27FC236}">
                        <a16:creationId xmlns:a16="http://schemas.microsoft.com/office/drawing/2014/main" id="{AF1FEBCC-9701-4B03-BDC4-137E2B525212}"/>
                      </a:ext>
                    </a:extLst>
                  </p:cNvPr>
                  <p:cNvSpPr/>
                  <p:nvPr/>
                </p:nvSpPr>
                <p:spPr>
                  <a:xfrm>
                    <a:off x="6096000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0F33EB48-63F4-4B96-8EB1-B47F7C7AB84E}"/>
                      </a:ext>
                    </a:extLst>
                  </p:cNvPr>
                  <p:cNvGrpSpPr/>
                  <p:nvPr/>
                </p:nvGrpSpPr>
                <p:grpSpPr>
                  <a:xfrm>
                    <a:off x="6591716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16" name="Freeform: Shape 15">
                      <a:extLst>
                        <a:ext uri="{FF2B5EF4-FFF2-40B4-BE49-F238E27FC236}">
                          <a16:creationId xmlns:a16="http://schemas.microsoft.com/office/drawing/2014/main" id="{3AE428E0-7CD4-4EA4-87BF-5B6F36FEE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3" name="Freeform: Shape 22">
                      <a:extLst>
                        <a:ext uri="{FF2B5EF4-FFF2-40B4-BE49-F238E27FC236}">
                          <a16:creationId xmlns:a16="http://schemas.microsoft.com/office/drawing/2014/main" id="{94BC16F9-F23B-4869-9EAD-5282144E5343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CDB5B14D-A648-405F-B67B-B7E4A828B41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099514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26" name="Freeform: Shape 25">
                      <a:extLst>
                        <a:ext uri="{FF2B5EF4-FFF2-40B4-BE49-F238E27FC236}">
                          <a16:creationId xmlns:a16="http://schemas.microsoft.com/office/drawing/2014/main" id="{82DAB83D-9D86-4242-830F-87255BBF23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Freeform: Shape 26">
                      <a:extLst>
                        <a:ext uri="{FF2B5EF4-FFF2-40B4-BE49-F238E27FC236}">
                          <a16:creationId xmlns:a16="http://schemas.microsoft.com/office/drawing/2014/main" id="{162875C1-EA9A-4D86-AC64-59B51F7B8C5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28" name="Rectangle: Top Corners Rounded 27">
                    <a:extLst>
                      <a:ext uri="{FF2B5EF4-FFF2-40B4-BE49-F238E27FC236}">
                        <a16:creationId xmlns:a16="http://schemas.microsoft.com/office/drawing/2014/main" id="{4E8B01E4-6456-4606-9F76-02A04F1116A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8040025" y="3121804"/>
                    <a:ext cx="909521" cy="1968854"/>
                  </a:xfrm>
                  <a:prstGeom prst="round2SameRect">
                    <a:avLst>
                      <a:gd name="adj1" fmla="val 0"/>
                      <a:gd name="adj2" fmla="val 50000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" name="Freeform: Shape 32">
                    <a:extLst>
                      <a:ext uri="{FF2B5EF4-FFF2-40B4-BE49-F238E27FC236}">
                        <a16:creationId xmlns:a16="http://schemas.microsoft.com/office/drawing/2014/main" id="{620822DB-C06F-42E0-AFEF-B9DD157DA224}"/>
                      </a:ext>
                    </a:extLst>
                  </p:cNvPr>
                  <p:cNvSpPr/>
                  <p:nvPr/>
                </p:nvSpPr>
                <p:spPr>
                  <a:xfrm>
                    <a:off x="8091200" y="4205010"/>
                    <a:ext cx="62379" cy="177651"/>
                  </a:xfrm>
                  <a:custGeom>
                    <a:avLst/>
                    <a:gdLst>
                      <a:gd name="connsiteX0" fmla="*/ 61850 w 192568"/>
                      <a:gd name="connsiteY0" fmla="*/ 197643 h 512688"/>
                      <a:gd name="connsiteX1" fmla="*/ 28577 w 192568"/>
                      <a:gd name="connsiteY1" fmla="*/ 230916 h 512688"/>
                      <a:gd name="connsiteX2" fmla="*/ 28577 w 192568"/>
                      <a:gd name="connsiteY2" fmla="*/ 316391 h 512688"/>
                      <a:gd name="connsiteX3" fmla="*/ 65330 w 192568"/>
                      <a:gd name="connsiteY3" fmla="*/ 353144 h 512688"/>
                      <a:gd name="connsiteX4" fmla="*/ 65329 w 192568"/>
                      <a:gd name="connsiteY4" fmla="*/ 353145 h 512688"/>
                      <a:gd name="connsiteX5" fmla="*/ 102082 w 192568"/>
                      <a:gd name="connsiteY5" fmla="*/ 316392 h 512688"/>
                      <a:gd name="connsiteX6" fmla="*/ 102082 w 192568"/>
                      <a:gd name="connsiteY6" fmla="*/ 230916 h 512688"/>
                      <a:gd name="connsiteX7" fmla="*/ 68809 w 192568"/>
                      <a:gd name="connsiteY7" fmla="*/ 197643 h 512688"/>
                      <a:gd name="connsiteX8" fmla="*/ 87168 w 192568"/>
                      <a:gd name="connsiteY8" fmla="*/ 0 h 512688"/>
                      <a:gd name="connsiteX9" fmla="*/ 105400 w 192568"/>
                      <a:gd name="connsiteY9" fmla="*/ 0 h 512688"/>
                      <a:gd name="connsiteX10" fmla="*/ 192568 w 192568"/>
                      <a:gd name="connsiteY10" fmla="*/ 87168 h 512688"/>
                      <a:gd name="connsiteX11" fmla="*/ 192568 w 192568"/>
                      <a:gd name="connsiteY11" fmla="*/ 416404 h 512688"/>
                      <a:gd name="connsiteX12" fmla="*/ 96284 w 192568"/>
                      <a:gd name="connsiteY12" fmla="*/ 512688 h 512688"/>
                      <a:gd name="connsiteX13" fmla="*/ 0 w 192568"/>
                      <a:gd name="connsiteY13" fmla="*/ 416404 h 512688"/>
                      <a:gd name="connsiteX14" fmla="*/ 0 w 192568"/>
                      <a:gd name="connsiteY14" fmla="*/ 87168 h 512688"/>
                      <a:gd name="connsiteX15" fmla="*/ 87168 w 192568"/>
                      <a:gd name="connsiteY15" fmla="*/ 0 h 512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92568" h="512688">
                        <a:moveTo>
                          <a:pt x="61850" y="197643"/>
                        </a:moveTo>
                        <a:cubicBezTo>
                          <a:pt x="43474" y="197643"/>
                          <a:pt x="28577" y="212540"/>
                          <a:pt x="28577" y="230916"/>
                        </a:cubicBezTo>
                        <a:lnTo>
                          <a:pt x="28577" y="316391"/>
                        </a:lnTo>
                        <a:cubicBezTo>
                          <a:pt x="28577" y="336689"/>
                          <a:pt x="45032" y="353144"/>
                          <a:pt x="65330" y="353144"/>
                        </a:cubicBezTo>
                        <a:lnTo>
                          <a:pt x="65329" y="353145"/>
                        </a:lnTo>
                        <a:cubicBezTo>
                          <a:pt x="85627" y="353145"/>
                          <a:pt x="102082" y="336690"/>
                          <a:pt x="102082" y="316392"/>
                        </a:cubicBezTo>
                        <a:lnTo>
                          <a:pt x="102082" y="230916"/>
                        </a:lnTo>
                        <a:cubicBezTo>
                          <a:pt x="102082" y="212540"/>
                          <a:pt x="87185" y="197643"/>
                          <a:pt x="68809" y="197643"/>
                        </a:cubicBezTo>
                        <a:close/>
                        <a:moveTo>
                          <a:pt x="87168" y="0"/>
                        </a:moveTo>
                        <a:lnTo>
                          <a:pt x="105400" y="0"/>
                        </a:lnTo>
                        <a:cubicBezTo>
                          <a:pt x="153542" y="0"/>
                          <a:pt x="192568" y="39026"/>
                          <a:pt x="192568" y="87168"/>
                        </a:cubicBezTo>
                        <a:lnTo>
                          <a:pt x="192568" y="416404"/>
                        </a:lnTo>
                        <a:cubicBezTo>
                          <a:pt x="192568" y="469580"/>
                          <a:pt x="149460" y="512688"/>
                          <a:pt x="96284" y="512688"/>
                        </a:cubicBezTo>
                        <a:cubicBezTo>
                          <a:pt x="43108" y="512688"/>
                          <a:pt x="0" y="469580"/>
                          <a:pt x="0" y="416404"/>
                        </a:cubicBezTo>
                        <a:lnTo>
                          <a:pt x="0" y="87168"/>
                        </a:lnTo>
                        <a:cubicBezTo>
                          <a:pt x="0" y="39026"/>
                          <a:pt x="39026" y="0"/>
                          <a:pt x="87168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" name="Rectangle 40">
                    <a:extLst>
                      <a:ext uri="{FF2B5EF4-FFF2-40B4-BE49-F238E27FC236}">
                        <a16:creationId xmlns:a16="http://schemas.microsoft.com/office/drawing/2014/main" id="{B4C79A6D-86FE-4CEA-B58B-9FFB3A097C30}"/>
                      </a:ext>
                    </a:extLst>
                  </p:cNvPr>
                  <p:cNvSpPr/>
                  <p:nvPr/>
                </p:nvSpPr>
                <p:spPr>
                  <a:xfrm>
                    <a:off x="9929431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2" name="Group 41">
                    <a:extLst>
                      <a:ext uri="{FF2B5EF4-FFF2-40B4-BE49-F238E27FC236}">
                        <a16:creationId xmlns:a16="http://schemas.microsoft.com/office/drawing/2014/main" id="{7C93C041-C6BC-4383-9F7B-C659D1A7D0E9}"/>
                      </a:ext>
                    </a:extLst>
                  </p:cNvPr>
                  <p:cNvGrpSpPr/>
                  <p:nvPr/>
                </p:nvGrpSpPr>
                <p:grpSpPr>
                  <a:xfrm>
                    <a:off x="10425147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43" name="Freeform: Shape 42">
                      <a:extLst>
                        <a:ext uri="{FF2B5EF4-FFF2-40B4-BE49-F238E27FC236}">
                          <a16:creationId xmlns:a16="http://schemas.microsoft.com/office/drawing/2014/main" id="{E2B99A31-7FB9-40BC-A8AF-D007205E27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" name="Freeform: Shape 43">
                      <a:extLst>
                        <a:ext uri="{FF2B5EF4-FFF2-40B4-BE49-F238E27FC236}">
                          <a16:creationId xmlns:a16="http://schemas.microsoft.com/office/drawing/2014/main" id="{E39C3162-BC63-4C08-A9E0-F0814500EAB8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45" name="Group 44">
                    <a:extLst>
                      <a:ext uri="{FF2B5EF4-FFF2-40B4-BE49-F238E27FC236}">
                        <a16:creationId xmlns:a16="http://schemas.microsoft.com/office/drawing/2014/main" id="{4DD24866-E88D-4980-B42C-51E58C2F50ED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9932945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46" name="Freeform: Shape 45">
                      <a:extLst>
                        <a:ext uri="{FF2B5EF4-FFF2-40B4-BE49-F238E27FC236}">
                          <a16:creationId xmlns:a16="http://schemas.microsoft.com/office/drawing/2014/main" id="{979AD43D-182C-44FE-AF30-8639DF5FDB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7" name="Freeform: Shape 46">
                      <a:extLst>
                        <a:ext uri="{FF2B5EF4-FFF2-40B4-BE49-F238E27FC236}">
                          <a16:creationId xmlns:a16="http://schemas.microsoft.com/office/drawing/2014/main" id="{F7B13631-4CAF-49AD-8A38-EAB15531D8BB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A3A9611C-601D-499B-BDA7-C98B6D548413}"/>
                      </a:ext>
                    </a:extLst>
                  </p:cNvPr>
                  <p:cNvSpPr/>
                  <p:nvPr/>
                </p:nvSpPr>
                <p:spPr>
                  <a:xfrm>
                    <a:off x="8064754" y="4032466"/>
                    <a:ext cx="136519" cy="144018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33F55CA4-325E-4B80-82B3-768E584E89AB}"/>
                    </a:ext>
                  </a:extLst>
                </p:cNvPr>
                <p:cNvGrpSpPr/>
                <p:nvPr/>
              </p:nvGrpSpPr>
              <p:grpSpPr>
                <a:xfrm>
                  <a:off x="5728360" y="478665"/>
                  <a:ext cx="5662689" cy="2259565"/>
                  <a:chOff x="5698435" y="2915479"/>
                  <a:chExt cx="5446643" cy="2173357"/>
                </a:xfrm>
              </p:grpSpPr>
              <p:sp>
                <p:nvSpPr>
                  <p:cNvPr id="174" name="Rectangle 173">
                    <a:extLst>
                      <a:ext uri="{FF2B5EF4-FFF2-40B4-BE49-F238E27FC236}">
                        <a16:creationId xmlns:a16="http://schemas.microsoft.com/office/drawing/2014/main" id="{EB875DB0-752B-4F3A-B319-7D1B9BD87A14}"/>
                      </a:ext>
                    </a:extLst>
                  </p:cNvPr>
                  <p:cNvSpPr/>
                  <p:nvPr/>
                </p:nvSpPr>
                <p:spPr>
                  <a:xfrm>
                    <a:off x="5698435" y="2915479"/>
                    <a:ext cx="5446643" cy="217335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5" name="Rectangle 174">
                    <a:extLst>
                      <a:ext uri="{FF2B5EF4-FFF2-40B4-BE49-F238E27FC236}">
                        <a16:creationId xmlns:a16="http://schemas.microsoft.com/office/drawing/2014/main" id="{D9626C51-901B-4B47-B455-26347F659D76}"/>
                      </a:ext>
                    </a:extLst>
                  </p:cNvPr>
                  <p:cNvSpPr/>
                  <p:nvPr/>
                </p:nvSpPr>
                <p:spPr>
                  <a:xfrm>
                    <a:off x="6096000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76" name="Group 175">
                    <a:extLst>
                      <a:ext uri="{FF2B5EF4-FFF2-40B4-BE49-F238E27FC236}">
                        <a16:creationId xmlns:a16="http://schemas.microsoft.com/office/drawing/2014/main" id="{160917E3-581A-46CD-B7EB-3ECC8AB85007}"/>
                      </a:ext>
                    </a:extLst>
                  </p:cNvPr>
                  <p:cNvGrpSpPr/>
                  <p:nvPr/>
                </p:nvGrpSpPr>
                <p:grpSpPr>
                  <a:xfrm>
                    <a:off x="6591716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190" name="Freeform: Shape 189">
                      <a:extLst>
                        <a:ext uri="{FF2B5EF4-FFF2-40B4-BE49-F238E27FC236}">
                          <a16:creationId xmlns:a16="http://schemas.microsoft.com/office/drawing/2014/main" id="{41271848-6022-45B1-B5F7-4D0A7661D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1" name="Freeform: Shape 190">
                      <a:extLst>
                        <a:ext uri="{FF2B5EF4-FFF2-40B4-BE49-F238E27FC236}">
                          <a16:creationId xmlns:a16="http://schemas.microsoft.com/office/drawing/2014/main" id="{0D4EB059-1C38-4102-90FE-699BD03A28EB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77" name="Group 176">
                    <a:extLst>
                      <a:ext uri="{FF2B5EF4-FFF2-40B4-BE49-F238E27FC236}">
                        <a16:creationId xmlns:a16="http://schemas.microsoft.com/office/drawing/2014/main" id="{071AD9DF-99D7-42CD-AB44-421524893298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6099514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188" name="Freeform: Shape 187">
                      <a:extLst>
                        <a:ext uri="{FF2B5EF4-FFF2-40B4-BE49-F238E27FC236}">
                          <a16:creationId xmlns:a16="http://schemas.microsoft.com/office/drawing/2014/main" id="{3F2D2C2C-5A59-4C30-9A30-6529A78103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9" name="Freeform: Shape 188">
                      <a:extLst>
                        <a:ext uri="{FF2B5EF4-FFF2-40B4-BE49-F238E27FC236}">
                          <a16:creationId xmlns:a16="http://schemas.microsoft.com/office/drawing/2014/main" id="{D89202BC-E7D5-4BAD-8E87-5791016E3D8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6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81" name="Rectangle 180">
                    <a:extLst>
                      <a:ext uri="{FF2B5EF4-FFF2-40B4-BE49-F238E27FC236}">
                        <a16:creationId xmlns:a16="http://schemas.microsoft.com/office/drawing/2014/main" id="{DAD3D687-E3D9-409C-A23B-F7A272C4E27E}"/>
                      </a:ext>
                    </a:extLst>
                  </p:cNvPr>
                  <p:cNvSpPr/>
                  <p:nvPr/>
                </p:nvSpPr>
                <p:spPr>
                  <a:xfrm>
                    <a:off x="9929431" y="3140765"/>
                    <a:ext cx="861391" cy="914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82" name="Group 181">
                    <a:extLst>
                      <a:ext uri="{FF2B5EF4-FFF2-40B4-BE49-F238E27FC236}">
                        <a16:creationId xmlns:a16="http://schemas.microsoft.com/office/drawing/2014/main" id="{B823C3E9-48E0-4C82-AE68-107A2AA5692A}"/>
                      </a:ext>
                    </a:extLst>
                  </p:cNvPr>
                  <p:cNvGrpSpPr/>
                  <p:nvPr/>
                </p:nvGrpSpPr>
                <p:grpSpPr>
                  <a:xfrm>
                    <a:off x="10425147" y="3140765"/>
                    <a:ext cx="365676" cy="914399"/>
                    <a:chOff x="6591716" y="3140765"/>
                    <a:chExt cx="365676" cy="921439"/>
                  </a:xfrm>
                  <a:solidFill>
                    <a:schemeClr val="bg1"/>
                  </a:solidFill>
                </p:grpSpPr>
                <p:sp>
                  <p:nvSpPr>
                    <p:cNvPr id="186" name="Freeform: Shape 185">
                      <a:extLst>
                        <a:ext uri="{FF2B5EF4-FFF2-40B4-BE49-F238E27FC236}">
                          <a16:creationId xmlns:a16="http://schemas.microsoft.com/office/drawing/2014/main" id="{D0AEC8D5-E3BC-46EF-A663-1AF85C70F2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6" y="3140765"/>
                      <a:ext cx="365675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7" name="Freeform: Shape 186">
                      <a:extLst>
                        <a:ext uri="{FF2B5EF4-FFF2-40B4-BE49-F238E27FC236}">
                          <a16:creationId xmlns:a16="http://schemas.microsoft.com/office/drawing/2014/main" id="{080A19E3-6C1E-4580-A2DF-ADC7E3B0716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70868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83" name="Group 182">
                    <a:extLst>
                      <a:ext uri="{FF2B5EF4-FFF2-40B4-BE49-F238E27FC236}">
                        <a16:creationId xmlns:a16="http://schemas.microsoft.com/office/drawing/2014/main" id="{5E116379-AA86-47EC-BBE6-CD4E6FB8DA9B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9932945" y="3140765"/>
                    <a:ext cx="379343" cy="914399"/>
                    <a:chOff x="6591717" y="3140765"/>
                    <a:chExt cx="379343" cy="921439"/>
                  </a:xfrm>
                </p:grpSpPr>
                <p:sp>
                  <p:nvSpPr>
                    <p:cNvPr id="184" name="Freeform: Shape 183">
                      <a:extLst>
                        <a:ext uri="{FF2B5EF4-FFF2-40B4-BE49-F238E27FC236}">
                          <a16:creationId xmlns:a16="http://schemas.microsoft.com/office/drawing/2014/main" id="{A7F03778-C2B0-4F22-81FA-266EA9E4B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1717" y="3140765"/>
                      <a:ext cx="379343" cy="552038"/>
                    </a:xfrm>
                    <a:custGeom>
                      <a:avLst/>
                      <a:gdLst>
                        <a:gd name="connsiteX0" fmla="*/ 6122 w 379341"/>
                        <a:gd name="connsiteY0" fmla="*/ 0 h 552038"/>
                        <a:gd name="connsiteX1" fmla="*/ 379341 w 379341"/>
                        <a:gd name="connsiteY1" fmla="*/ 0 h 552038"/>
                        <a:gd name="connsiteX2" fmla="*/ 379341 w 379341"/>
                        <a:gd name="connsiteY2" fmla="*/ 478716 h 552038"/>
                        <a:gd name="connsiteX3" fmla="*/ 341745 w 379341"/>
                        <a:gd name="connsiteY3" fmla="*/ 516369 h 552038"/>
                        <a:gd name="connsiteX4" fmla="*/ 245993 w 379341"/>
                        <a:gd name="connsiteY4" fmla="*/ 552038 h 552038"/>
                        <a:gd name="connsiteX5" fmla="*/ 0 w 379341"/>
                        <a:gd name="connsiteY5" fmla="*/ 98152 h 552038"/>
                        <a:gd name="connsiteX6" fmla="*/ 4998 w 379341"/>
                        <a:gd name="connsiteY6" fmla="*/ 6678 h 552038"/>
                        <a:gd name="connsiteX7" fmla="*/ 6122 w 379341"/>
                        <a:gd name="connsiteY7" fmla="*/ 0 h 55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9341" h="552038">
                          <a:moveTo>
                            <a:pt x="6122" y="0"/>
                          </a:moveTo>
                          <a:lnTo>
                            <a:pt x="379341" y="0"/>
                          </a:lnTo>
                          <a:lnTo>
                            <a:pt x="379341" y="478716"/>
                          </a:lnTo>
                          <a:lnTo>
                            <a:pt x="341745" y="516369"/>
                          </a:lnTo>
                          <a:cubicBezTo>
                            <a:pt x="312315" y="539337"/>
                            <a:pt x="279958" y="552038"/>
                            <a:pt x="245993" y="552038"/>
                          </a:cubicBezTo>
                          <a:cubicBezTo>
                            <a:pt x="110135" y="552038"/>
                            <a:pt x="0" y="348826"/>
                            <a:pt x="0" y="98152"/>
                          </a:cubicBezTo>
                          <a:cubicBezTo>
                            <a:pt x="0" y="66818"/>
                            <a:pt x="1721" y="36225"/>
                            <a:pt x="4998" y="6678"/>
                          </a:cubicBezTo>
                          <a:lnTo>
                            <a:pt x="6122" y="0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5" name="Freeform: Shape 184">
                      <a:extLst>
                        <a:ext uri="{FF2B5EF4-FFF2-40B4-BE49-F238E27FC236}">
                          <a16:creationId xmlns:a16="http://schemas.microsoft.com/office/drawing/2014/main" id="{5D05E97E-6385-4986-A396-4ABAFC9FDB02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686524" y="3626520"/>
                      <a:ext cx="284535" cy="435684"/>
                    </a:xfrm>
                    <a:custGeom>
                      <a:avLst/>
                      <a:gdLst>
                        <a:gd name="connsiteX0" fmla="*/ 277899 w 277899"/>
                        <a:gd name="connsiteY0" fmla="*/ 435684 h 435684"/>
                        <a:gd name="connsiteX1" fmla="*/ 277899 w 277899"/>
                        <a:gd name="connsiteY1" fmla="*/ 0 h 435684"/>
                        <a:gd name="connsiteX2" fmla="*/ 894 w 277899"/>
                        <a:gd name="connsiteY2" fmla="*/ 0 h 435684"/>
                        <a:gd name="connsiteX3" fmla="*/ 0 w 277899"/>
                        <a:gd name="connsiteY3" fmla="*/ 16358 h 435684"/>
                        <a:gd name="connsiteX4" fmla="*/ 72050 w 277899"/>
                        <a:gd name="connsiteY4" fmla="*/ 337304 h 435684"/>
                        <a:gd name="connsiteX5" fmla="*/ 94679 w 277899"/>
                        <a:gd name="connsiteY5" fmla="*/ 371753 h 435684"/>
                        <a:gd name="connsiteX6" fmla="*/ 94975 w 277899"/>
                        <a:gd name="connsiteY6" fmla="*/ 371583 h 435684"/>
                        <a:gd name="connsiteX7" fmla="*/ 144551 w 277899"/>
                        <a:gd name="connsiteY7" fmla="*/ 362362 h 435684"/>
                        <a:gd name="connsiteX8" fmla="*/ 240303 w 277899"/>
                        <a:gd name="connsiteY8" fmla="*/ 398031 h 435684"/>
                        <a:gd name="connsiteX9" fmla="*/ 277899 w 277899"/>
                        <a:gd name="connsiteY9" fmla="*/ 435684 h 435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7899" h="435684">
                          <a:moveTo>
                            <a:pt x="277899" y="435684"/>
                          </a:moveTo>
                          <a:lnTo>
                            <a:pt x="277899" y="0"/>
                          </a:lnTo>
                          <a:lnTo>
                            <a:pt x="894" y="0"/>
                          </a:lnTo>
                          <a:lnTo>
                            <a:pt x="0" y="16358"/>
                          </a:lnTo>
                          <a:cubicBezTo>
                            <a:pt x="0" y="141695"/>
                            <a:pt x="27534" y="255167"/>
                            <a:pt x="72050" y="337304"/>
                          </a:cubicBezTo>
                          <a:lnTo>
                            <a:pt x="94679" y="371753"/>
                          </a:lnTo>
                          <a:lnTo>
                            <a:pt x="94975" y="371583"/>
                          </a:lnTo>
                          <a:cubicBezTo>
                            <a:pt x="110989" y="365537"/>
                            <a:pt x="127569" y="362362"/>
                            <a:pt x="144551" y="362362"/>
                          </a:cubicBezTo>
                          <a:cubicBezTo>
                            <a:pt x="178516" y="362362"/>
                            <a:pt x="210873" y="375063"/>
                            <a:pt x="240303" y="398031"/>
                          </a:cubicBezTo>
                          <a:lnTo>
                            <a:pt x="277899" y="435684"/>
                          </a:lnTo>
                          <a:close/>
                        </a:path>
                      </a:pathLst>
                    </a:cu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6602724F-9A5B-4475-9E6E-E534206C98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64686" y="2699199"/>
                  <a:ext cx="5726364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7" name="Trapezoid 196">
                <a:extLst>
                  <a:ext uri="{FF2B5EF4-FFF2-40B4-BE49-F238E27FC236}">
                    <a16:creationId xmlns:a16="http://schemas.microsoft.com/office/drawing/2014/main" id="{944D6CC4-05FB-42FC-ADB9-2A5B4F157F32}"/>
                  </a:ext>
                </a:extLst>
              </p:cNvPr>
              <p:cNvSpPr/>
              <p:nvPr/>
            </p:nvSpPr>
            <p:spPr>
              <a:xfrm>
                <a:off x="5475441" y="479123"/>
                <a:ext cx="5739366" cy="559106"/>
              </a:xfrm>
              <a:prstGeom prst="trapezoid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885F672-1E43-40FE-B4EE-FFE7B9A3B0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3678" y="2776920"/>
              <a:ext cx="0" cy="1490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4D0DF3D-CC7A-4B9D-8234-690D97FFE0C6}"/>
                </a:ext>
              </a:extLst>
            </p:cNvPr>
            <p:cNvSpPr/>
            <p:nvPr/>
          </p:nvSpPr>
          <p:spPr>
            <a:xfrm rot="1098628">
              <a:off x="7812908" y="4120487"/>
              <a:ext cx="276401" cy="96842"/>
            </a:xfrm>
            <a:custGeom>
              <a:avLst/>
              <a:gdLst>
                <a:gd name="connsiteX0" fmla="*/ 257653 w 583960"/>
                <a:gd name="connsiteY0" fmla="*/ 38142 h 245197"/>
                <a:gd name="connsiteX1" fmla="*/ 581975 w 583960"/>
                <a:gd name="connsiteY1" fmla="*/ 44102 h 245197"/>
                <a:gd name="connsiteX2" fmla="*/ 572295 w 583960"/>
                <a:gd name="connsiteY2" fmla="*/ 91400 h 245197"/>
                <a:gd name="connsiteX3" fmla="*/ 569937 w 583960"/>
                <a:gd name="connsiteY3" fmla="*/ 94336 h 245197"/>
                <a:gd name="connsiteX4" fmla="*/ 535282 w 583960"/>
                <a:gd name="connsiteY4" fmla="*/ 117028 h 245197"/>
                <a:gd name="connsiteX5" fmla="*/ 500191 w 583960"/>
                <a:gd name="connsiteY5" fmla="*/ 135006 h 245197"/>
                <a:gd name="connsiteX6" fmla="*/ 494839 w 583960"/>
                <a:gd name="connsiteY6" fmla="*/ 125584 h 245197"/>
                <a:gd name="connsiteX7" fmla="*/ 243096 w 583960"/>
                <a:gd name="connsiteY7" fmla="*/ 126275 h 245197"/>
                <a:gd name="connsiteX8" fmla="*/ 150389 w 583960"/>
                <a:gd name="connsiteY8" fmla="*/ 213947 h 245197"/>
                <a:gd name="connsiteX9" fmla="*/ 131898 w 583960"/>
                <a:gd name="connsiteY9" fmla="*/ 243313 h 245197"/>
                <a:gd name="connsiteX10" fmla="*/ 77153 w 583960"/>
                <a:gd name="connsiteY10" fmla="*/ 245197 h 245197"/>
                <a:gd name="connsiteX11" fmla="*/ 17447 w 583960"/>
                <a:gd name="connsiteY11" fmla="*/ 235000 h 245197"/>
                <a:gd name="connsiteX12" fmla="*/ 491 w 583960"/>
                <a:gd name="connsiteY12" fmla="*/ 226062 h 245197"/>
                <a:gd name="connsiteX13" fmla="*/ 0 w 583960"/>
                <a:gd name="connsiteY13" fmla="*/ 213858 h 245197"/>
                <a:gd name="connsiteX14" fmla="*/ 257653 w 583960"/>
                <a:gd name="connsiteY14" fmla="*/ 38142 h 245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3960" h="245197">
                  <a:moveTo>
                    <a:pt x="257653" y="38142"/>
                  </a:moveTo>
                  <a:cubicBezTo>
                    <a:pt x="418110" y="-14957"/>
                    <a:pt x="563314" y="-12289"/>
                    <a:pt x="581975" y="44102"/>
                  </a:cubicBezTo>
                  <a:cubicBezTo>
                    <a:pt x="586640" y="58199"/>
                    <a:pt x="582955" y="74319"/>
                    <a:pt x="572295" y="91400"/>
                  </a:cubicBezTo>
                  <a:lnTo>
                    <a:pt x="569937" y="94336"/>
                  </a:lnTo>
                  <a:lnTo>
                    <a:pt x="535282" y="117028"/>
                  </a:lnTo>
                  <a:lnTo>
                    <a:pt x="500191" y="135006"/>
                  </a:lnTo>
                  <a:lnTo>
                    <a:pt x="494839" y="125584"/>
                  </a:lnTo>
                  <a:cubicBezTo>
                    <a:pt x="442896" y="58645"/>
                    <a:pt x="345138" y="54689"/>
                    <a:pt x="243096" y="126275"/>
                  </a:cubicBezTo>
                  <a:cubicBezTo>
                    <a:pt x="209081" y="150137"/>
                    <a:pt x="177811" y="180134"/>
                    <a:pt x="150389" y="213947"/>
                  </a:cubicBezTo>
                  <a:lnTo>
                    <a:pt x="131898" y="243313"/>
                  </a:lnTo>
                  <a:lnTo>
                    <a:pt x="77153" y="245197"/>
                  </a:lnTo>
                  <a:cubicBezTo>
                    <a:pt x="53745" y="243953"/>
                    <a:pt x="33560" y="240556"/>
                    <a:pt x="17447" y="235000"/>
                  </a:cubicBezTo>
                  <a:lnTo>
                    <a:pt x="491" y="226062"/>
                  </a:lnTo>
                  <a:lnTo>
                    <a:pt x="0" y="213858"/>
                  </a:lnTo>
                  <a:cubicBezTo>
                    <a:pt x="11695" y="158367"/>
                    <a:pt x="117252" y="84603"/>
                    <a:pt x="257653" y="3814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3" name="Group 382">
            <a:extLst>
              <a:ext uri="{FF2B5EF4-FFF2-40B4-BE49-F238E27FC236}">
                <a16:creationId xmlns:a16="http://schemas.microsoft.com/office/drawing/2014/main" id="{48F04D23-2DB6-4158-BED6-3B31CAE9763E}"/>
              </a:ext>
            </a:extLst>
          </p:cNvPr>
          <p:cNvGrpSpPr/>
          <p:nvPr/>
        </p:nvGrpSpPr>
        <p:grpSpPr>
          <a:xfrm>
            <a:off x="7787478" y="4680598"/>
            <a:ext cx="1147159" cy="1772476"/>
            <a:chOff x="7214801" y="3193153"/>
            <a:chExt cx="2211507" cy="3416999"/>
          </a:xfrm>
        </p:grpSpPr>
        <p:grpSp>
          <p:nvGrpSpPr>
            <p:cNvPr id="372" name="Group 371">
              <a:extLst>
                <a:ext uri="{FF2B5EF4-FFF2-40B4-BE49-F238E27FC236}">
                  <a16:creationId xmlns:a16="http://schemas.microsoft.com/office/drawing/2014/main" id="{538F53E1-E51A-4F31-BE02-473E51577C3F}"/>
                </a:ext>
              </a:extLst>
            </p:cNvPr>
            <p:cNvGrpSpPr/>
            <p:nvPr/>
          </p:nvGrpSpPr>
          <p:grpSpPr>
            <a:xfrm flipH="1">
              <a:off x="7214801" y="3311005"/>
              <a:ext cx="2211507" cy="3299147"/>
              <a:chOff x="3631168" y="4906674"/>
              <a:chExt cx="2536874" cy="3784534"/>
            </a:xfrm>
          </p:grpSpPr>
          <p:cxnSp>
            <p:nvCxnSpPr>
              <p:cNvPr id="373" name="Straight Connector 372">
                <a:extLst>
                  <a:ext uri="{FF2B5EF4-FFF2-40B4-BE49-F238E27FC236}">
                    <a16:creationId xmlns:a16="http://schemas.microsoft.com/office/drawing/2014/main" id="{15943EB5-AB12-4FEA-9D5D-311F009FA75E}"/>
                  </a:ext>
                </a:extLst>
              </p:cNvPr>
              <p:cNvCxnSpPr>
                <a:cxnSpLocks/>
                <a:endCxn id="377" idx="1"/>
              </p:cNvCxnSpPr>
              <p:nvPr/>
            </p:nvCxnSpPr>
            <p:spPr>
              <a:xfrm flipH="1">
                <a:off x="4564857" y="7083379"/>
                <a:ext cx="26158" cy="1407519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374" name="Straight Connector 373">
                <a:extLst>
                  <a:ext uri="{FF2B5EF4-FFF2-40B4-BE49-F238E27FC236}">
                    <a16:creationId xmlns:a16="http://schemas.microsoft.com/office/drawing/2014/main" id="{014EEFED-FC19-4ECB-835F-6449D49633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13125" y="7188137"/>
                <a:ext cx="36906" cy="1471215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971EB51B-4A5A-4A89-A0EE-DDB3D5BAD3CD}"/>
                  </a:ext>
                </a:extLst>
              </p:cNvPr>
              <p:cNvSpPr/>
              <p:nvPr/>
            </p:nvSpPr>
            <p:spPr>
              <a:xfrm>
                <a:off x="3631168" y="4906674"/>
                <a:ext cx="2536874" cy="2447778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6" name="Rectangle: Top Corners Rounded 375">
                <a:extLst>
                  <a:ext uri="{FF2B5EF4-FFF2-40B4-BE49-F238E27FC236}">
                    <a16:creationId xmlns:a16="http://schemas.microsoft.com/office/drawing/2014/main" id="{845B492C-E8D0-485A-8D94-7BC7352AA7DB}"/>
                  </a:ext>
                </a:extLst>
              </p:cNvPr>
              <p:cNvSpPr/>
              <p:nvPr/>
            </p:nvSpPr>
            <p:spPr>
              <a:xfrm>
                <a:off x="4896832" y="8490898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7" name="Rectangle: Top Corners Rounded 376">
                <a:extLst>
                  <a:ext uri="{FF2B5EF4-FFF2-40B4-BE49-F238E27FC236}">
                    <a16:creationId xmlns:a16="http://schemas.microsoft.com/office/drawing/2014/main" id="{BC43FA8D-D4AA-4730-A923-00384E43CB4C}"/>
                  </a:ext>
                </a:extLst>
              </p:cNvPr>
              <p:cNvSpPr/>
              <p:nvPr/>
            </p:nvSpPr>
            <p:spPr>
              <a:xfrm>
                <a:off x="4230110" y="8290588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78" name="Group 377">
              <a:extLst>
                <a:ext uri="{FF2B5EF4-FFF2-40B4-BE49-F238E27FC236}">
                  <a16:creationId xmlns:a16="http://schemas.microsoft.com/office/drawing/2014/main" id="{CEF27E9D-0942-4673-BB76-EABFCABCFF5B}"/>
                </a:ext>
              </a:extLst>
            </p:cNvPr>
            <p:cNvGrpSpPr/>
            <p:nvPr/>
          </p:nvGrpSpPr>
          <p:grpSpPr>
            <a:xfrm>
              <a:off x="7334371" y="3193153"/>
              <a:ext cx="1972366" cy="622593"/>
              <a:chOff x="914840" y="1896670"/>
              <a:chExt cx="1972366" cy="622593"/>
            </a:xfrm>
          </p:grpSpPr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FA25F1E3-3BA9-449D-A94E-1DC3B4E81DC5}"/>
                  </a:ext>
                </a:extLst>
              </p:cNvPr>
              <p:cNvSpPr/>
              <p:nvPr/>
            </p:nvSpPr>
            <p:spPr>
              <a:xfrm flipH="1">
                <a:off x="914840" y="2386707"/>
                <a:ext cx="1972366" cy="132556"/>
              </a:xfrm>
              <a:custGeom>
                <a:avLst/>
                <a:gdLst>
                  <a:gd name="connsiteX0" fmla="*/ 986183 w 1972366"/>
                  <a:gd name="connsiteY0" fmla="*/ 0 h 132556"/>
                  <a:gd name="connsiteX1" fmla="*/ 69274 w 1972366"/>
                  <a:gd name="connsiteY1" fmla="*/ 29221 h 132556"/>
                  <a:gd name="connsiteX2" fmla="*/ 36471 w 1972366"/>
                  <a:gd name="connsiteY2" fmla="*/ 32458 h 132556"/>
                  <a:gd name="connsiteX3" fmla="*/ 13888 w 1972366"/>
                  <a:gd name="connsiteY3" fmla="*/ 68325 h 132556"/>
                  <a:gd name="connsiteX4" fmla="*/ 0 w 1972366"/>
                  <a:gd name="connsiteY4" fmla="*/ 96142 h 132556"/>
                  <a:gd name="connsiteX5" fmla="*/ 13888 w 1972366"/>
                  <a:gd name="connsiteY5" fmla="*/ 97870 h 132556"/>
                  <a:gd name="connsiteX6" fmla="*/ 986183 w 1972366"/>
                  <a:gd name="connsiteY6" fmla="*/ 132556 h 132556"/>
                  <a:gd name="connsiteX7" fmla="*/ 1958478 w 1972366"/>
                  <a:gd name="connsiteY7" fmla="*/ 97870 h 132556"/>
                  <a:gd name="connsiteX8" fmla="*/ 1972366 w 1972366"/>
                  <a:gd name="connsiteY8" fmla="*/ 96142 h 132556"/>
                  <a:gd name="connsiteX9" fmla="*/ 1958478 w 1972366"/>
                  <a:gd name="connsiteY9" fmla="*/ 68325 h 132556"/>
                  <a:gd name="connsiteX10" fmla="*/ 1935895 w 1972366"/>
                  <a:gd name="connsiteY10" fmla="*/ 32458 h 132556"/>
                  <a:gd name="connsiteX11" fmla="*/ 1903092 w 1972366"/>
                  <a:gd name="connsiteY11" fmla="*/ 29221 h 132556"/>
                  <a:gd name="connsiteX12" fmla="*/ 986183 w 1972366"/>
                  <a:gd name="connsiteY12" fmla="*/ 0 h 132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72366" h="132556">
                    <a:moveTo>
                      <a:pt x="986183" y="0"/>
                    </a:moveTo>
                    <a:cubicBezTo>
                      <a:pt x="604501" y="0"/>
                      <a:pt x="267987" y="11592"/>
                      <a:pt x="69274" y="29221"/>
                    </a:cubicBezTo>
                    <a:lnTo>
                      <a:pt x="36471" y="32458"/>
                    </a:lnTo>
                    <a:lnTo>
                      <a:pt x="13888" y="68325"/>
                    </a:lnTo>
                    <a:lnTo>
                      <a:pt x="0" y="96142"/>
                    </a:lnTo>
                    <a:lnTo>
                      <a:pt x="13888" y="97870"/>
                    </a:lnTo>
                    <a:cubicBezTo>
                      <a:pt x="201135" y="118531"/>
                      <a:pt x="566333" y="132556"/>
                      <a:pt x="986183" y="132556"/>
                    </a:cubicBezTo>
                    <a:cubicBezTo>
                      <a:pt x="1406033" y="132556"/>
                      <a:pt x="1771231" y="118531"/>
                      <a:pt x="1958478" y="97870"/>
                    </a:cubicBezTo>
                    <a:lnTo>
                      <a:pt x="1972366" y="96142"/>
                    </a:lnTo>
                    <a:lnTo>
                      <a:pt x="1958478" y="68325"/>
                    </a:lnTo>
                    <a:lnTo>
                      <a:pt x="1935895" y="32458"/>
                    </a:lnTo>
                    <a:lnTo>
                      <a:pt x="1903092" y="29221"/>
                    </a:lnTo>
                    <a:cubicBezTo>
                      <a:pt x="1704380" y="11592"/>
                      <a:pt x="1367865" y="0"/>
                      <a:pt x="986183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83BA2EAA-3C55-4C35-8C3C-3F9C91776B2B}"/>
                  </a:ext>
                </a:extLst>
              </p:cNvPr>
              <p:cNvSpPr/>
              <p:nvPr/>
            </p:nvSpPr>
            <p:spPr>
              <a:xfrm flipH="1">
                <a:off x="951311" y="1896670"/>
                <a:ext cx="1899424" cy="522495"/>
              </a:xfrm>
              <a:custGeom>
                <a:avLst/>
                <a:gdLst>
                  <a:gd name="connsiteX0" fmla="*/ 949712 w 1899424"/>
                  <a:gd name="connsiteY0" fmla="*/ 0 h 522495"/>
                  <a:gd name="connsiteX1" fmla="*/ 32803 w 1899424"/>
                  <a:gd name="connsiteY1" fmla="*/ 470394 h 522495"/>
                  <a:gd name="connsiteX2" fmla="*/ 0 w 1899424"/>
                  <a:gd name="connsiteY2" fmla="*/ 522495 h 522495"/>
                  <a:gd name="connsiteX3" fmla="*/ 32803 w 1899424"/>
                  <a:gd name="connsiteY3" fmla="*/ 519258 h 522495"/>
                  <a:gd name="connsiteX4" fmla="*/ 949712 w 1899424"/>
                  <a:gd name="connsiteY4" fmla="*/ 490037 h 522495"/>
                  <a:gd name="connsiteX5" fmla="*/ 1866621 w 1899424"/>
                  <a:gd name="connsiteY5" fmla="*/ 519258 h 522495"/>
                  <a:gd name="connsiteX6" fmla="*/ 1899424 w 1899424"/>
                  <a:gd name="connsiteY6" fmla="*/ 522495 h 522495"/>
                  <a:gd name="connsiteX7" fmla="*/ 1866621 w 1899424"/>
                  <a:gd name="connsiteY7" fmla="*/ 470394 h 522495"/>
                  <a:gd name="connsiteX8" fmla="*/ 949712 w 1899424"/>
                  <a:gd name="connsiteY8" fmla="*/ 0 h 522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9424" h="522495">
                    <a:moveTo>
                      <a:pt x="949712" y="0"/>
                    </a:moveTo>
                    <a:cubicBezTo>
                      <a:pt x="568030" y="0"/>
                      <a:pt x="231516" y="186592"/>
                      <a:pt x="32803" y="470394"/>
                    </a:cubicBezTo>
                    <a:lnTo>
                      <a:pt x="0" y="522495"/>
                    </a:lnTo>
                    <a:lnTo>
                      <a:pt x="32803" y="519258"/>
                    </a:lnTo>
                    <a:cubicBezTo>
                      <a:pt x="231516" y="501629"/>
                      <a:pt x="568030" y="490037"/>
                      <a:pt x="949712" y="490037"/>
                    </a:cubicBezTo>
                    <a:cubicBezTo>
                      <a:pt x="1331394" y="490037"/>
                      <a:pt x="1667909" y="501629"/>
                      <a:pt x="1866621" y="519258"/>
                    </a:cubicBezTo>
                    <a:lnTo>
                      <a:pt x="1899424" y="522495"/>
                    </a:lnTo>
                    <a:lnTo>
                      <a:pt x="1866621" y="470394"/>
                    </a:lnTo>
                    <a:cubicBezTo>
                      <a:pt x="1667909" y="186592"/>
                      <a:pt x="1331394" y="0"/>
                      <a:pt x="94971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3" name="intro-sound-bell-269297">
            <a:hlinkClick r:id="" action="ppaction://media"/>
            <a:extLst>
              <a:ext uri="{FF2B5EF4-FFF2-40B4-BE49-F238E27FC236}">
                <a16:creationId xmlns:a16="http://schemas.microsoft.com/office/drawing/2014/main" id="{2EDA70BC-BFE9-44EF-80E8-E6B34447BD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01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17801 L 1.25E-6 -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780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8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895383" y="1635322"/>
            <a:ext cx="2700140" cy="3728385"/>
            <a:chOff x="1073117" y="2245196"/>
            <a:chExt cx="2411397" cy="3329685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F8804AA-C844-4A5D-9BD6-9DC2E1C8DA16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33206F24-9B97-4E79-9466-9450A464D8B9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367737" y="2245196"/>
                <a:chExt cx="2116777" cy="3329685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6"/>
                  <a:ext cx="2116777" cy="3329685"/>
                  <a:chOff x="1074868" y="3573966"/>
                  <a:chExt cx="1418628" cy="2231494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8" cy="2231494"/>
                    <a:chOff x="1094499" y="2654773"/>
                    <a:chExt cx="2211508" cy="3478690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499" y="2657176"/>
                      <a:ext cx="2211508" cy="3476287"/>
                      <a:chOff x="3698769" y="4774931"/>
                      <a:chExt cx="2536875" cy="3987737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1927399">
                        <a:off x="3990352" y="6099199"/>
                        <a:ext cx="649909" cy="923978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51438" y="6951597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9" y="4774931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07574" y="5784054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697" y="8562358"/>
                        <a:ext cx="669495" cy="200310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26089" y="8447797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420143" flipH="1">
                        <a:off x="4482693" y="6187340"/>
                        <a:ext cx="129037" cy="190499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90164" y="5784053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41634" y="5886419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902156" y="5881421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1997714" cy="622593"/>
                      <a:chOff x="874671" y="1897272"/>
                      <a:chExt cx="1997714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874671" y="2387310"/>
                        <a:ext cx="1997714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12078" y="1897272"/>
                        <a:ext cx="192383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800953" flipH="1">
                    <a:off x="1209921" y="4091137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0364936">
                    <a:off x="1595892" y="4090254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4BFA4EDE-156F-4008-B61F-BF0806565D32}"/>
                    </a:ext>
                  </a:extLst>
                </p:cNvPr>
                <p:cNvSpPr/>
                <p:nvPr/>
              </p:nvSpPr>
              <p:spPr>
                <a:xfrm rot="10969042">
                  <a:off x="2312233" y="3274839"/>
                  <a:ext cx="267035" cy="116097"/>
                </a:xfrm>
                <a:custGeom>
                  <a:avLst/>
                  <a:gdLst>
                    <a:gd name="connsiteX0" fmla="*/ 77599 w 155198"/>
                    <a:gd name="connsiteY0" fmla="*/ 0 h 45719"/>
                    <a:gd name="connsiteX1" fmla="*/ 142208 w 155198"/>
                    <a:gd name="connsiteY1" fmla="*/ 26582 h 45719"/>
                    <a:gd name="connsiteX2" fmla="*/ 155198 w 155198"/>
                    <a:gd name="connsiteY2" fmla="*/ 45719 h 45719"/>
                    <a:gd name="connsiteX3" fmla="*/ 0 w 155198"/>
                    <a:gd name="connsiteY3" fmla="*/ 45719 h 45719"/>
                    <a:gd name="connsiteX4" fmla="*/ 12990 w 155198"/>
                    <a:gd name="connsiteY4" fmla="*/ 26582 h 45719"/>
                    <a:gd name="connsiteX5" fmla="*/ 77599 w 155198"/>
                    <a:gd name="connsiteY5" fmla="*/ 0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198" h="45719">
                      <a:moveTo>
                        <a:pt x="77599" y="0"/>
                      </a:moveTo>
                      <a:cubicBezTo>
                        <a:pt x="102831" y="0"/>
                        <a:pt x="125673" y="10158"/>
                        <a:pt x="142208" y="26582"/>
                      </a:cubicBezTo>
                      <a:lnTo>
                        <a:pt x="155198" y="45719"/>
                      </a:lnTo>
                      <a:lnTo>
                        <a:pt x="0" y="45719"/>
                      </a:lnTo>
                      <a:lnTo>
                        <a:pt x="12990" y="26582"/>
                      </a:lnTo>
                      <a:cubicBezTo>
                        <a:pt x="29525" y="10158"/>
                        <a:pt x="52368" y="0"/>
                        <a:pt x="7759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519FBDBD-4CBE-4706-BE0B-32D4B52D2ED7}"/>
                  </a:ext>
                </a:extLst>
              </p:cNvPr>
              <p:cNvSpPr/>
              <p:nvPr/>
            </p:nvSpPr>
            <p:spPr>
              <a:xfrm rot="10630958" flipH="1">
                <a:off x="1611358" y="3262848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656420" flipH="1">
              <a:off x="1073117" y="3817196"/>
              <a:ext cx="1405362" cy="34220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 flipH="1">
            <a:off x="8994698" y="3241928"/>
            <a:ext cx="329041" cy="210962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ABF8FD14-A37C-47E9-A815-E817309DFDEA}"/>
              </a:ext>
            </a:extLst>
          </p:cNvPr>
          <p:cNvGrpSpPr/>
          <p:nvPr/>
        </p:nvGrpSpPr>
        <p:grpSpPr>
          <a:xfrm rot="2794371">
            <a:off x="7581466" y="3170020"/>
            <a:ext cx="401396" cy="289193"/>
            <a:chOff x="-7741401" y="-3203060"/>
            <a:chExt cx="2344239" cy="168895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F6DBEF-7EA2-4CD0-B98D-4061A1D9D66F}"/>
                </a:ext>
              </a:extLst>
            </p:cNvPr>
            <p:cNvSpPr/>
            <p:nvPr/>
          </p:nvSpPr>
          <p:spPr>
            <a:xfrm>
              <a:off x="-7581900" y="-3048000"/>
              <a:ext cx="2184738" cy="1333500"/>
            </a:xfrm>
            <a:custGeom>
              <a:avLst/>
              <a:gdLst>
                <a:gd name="connsiteX0" fmla="*/ 571500 w 2184738"/>
                <a:gd name="connsiteY0" fmla="*/ 0 h 1333500"/>
                <a:gd name="connsiteX1" fmla="*/ 2171700 w 2184738"/>
                <a:gd name="connsiteY1" fmla="*/ 876300 h 1333500"/>
                <a:gd name="connsiteX2" fmla="*/ 1371600 w 2184738"/>
                <a:gd name="connsiteY2" fmla="*/ 1066800 h 1333500"/>
                <a:gd name="connsiteX3" fmla="*/ 1371600 w 2184738"/>
                <a:gd name="connsiteY3" fmla="*/ 1066800 h 1333500"/>
                <a:gd name="connsiteX4" fmla="*/ 0 w 2184738"/>
                <a:gd name="connsiteY4" fmla="*/ 1333500 h 1333500"/>
                <a:gd name="connsiteX5" fmla="*/ 0 w 2184738"/>
                <a:gd name="connsiteY5" fmla="*/ 13335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4738" h="1333500">
                  <a:moveTo>
                    <a:pt x="571500" y="0"/>
                  </a:moveTo>
                  <a:cubicBezTo>
                    <a:pt x="1304925" y="349250"/>
                    <a:pt x="2038350" y="698500"/>
                    <a:pt x="2171700" y="876300"/>
                  </a:cubicBezTo>
                  <a:cubicBezTo>
                    <a:pt x="2305050" y="1054100"/>
                    <a:pt x="1371600" y="1066800"/>
                    <a:pt x="1371600" y="1066800"/>
                  </a:cubicBezTo>
                  <a:lnTo>
                    <a:pt x="1371600" y="1066800"/>
                  </a:lnTo>
                  <a:lnTo>
                    <a:pt x="0" y="1333500"/>
                  </a:lnTo>
                  <a:lnTo>
                    <a:pt x="0" y="1333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D94568F-EC21-41D4-B0E1-4735959B0DAF}"/>
                </a:ext>
              </a:extLst>
            </p:cNvPr>
            <p:cNvSpPr/>
            <p:nvPr/>
          </p:nvSpPr>
          <p:spPr>
            <a:xfrm>
              <a:off x="-7741401" y="-1870694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BC99504-2AA9-4206-A532-711C8C703934}"/>
                </a:ext>
              </a:extLst>
            </p:cNvPr>
            <p:cNvSpPr/>
            <p:nvPr/>
          </p:nvSpPr>
          <p:spPr>
            <a:xfrm>
              <a:off x="-7214299" y="-3203060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AIVoiceGenerator_com_11-12-2024T16_18_43_ D">
            <a:hlinkClick r:id="" action="ppaction://media"/>
            <a:extLst>
              <a:ext uri="{FF2B5EF4-FFF2-40B4-BE49-F238E27FC236}">
                <a16:creationId xmlns:a16="http://schemas.microsoft.com/office/drawing/2014/main" id="{29860C93-495E-4BA6-8133-31DD806DE2D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25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69AB8575-4FF1-436B-BBDB-9935FBA738E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9324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5979997" y="-662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29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12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712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2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2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825058" y="1607558"/>
            <a:ext cx="2700140" cy="3728385"/>
            <a:chOff x="1073117" y="2245196"/>
            <a:chExt cx="2411397" cy="3329685"/>
          </a:xfrm>
        </p:grpSpPr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DE2FC5D-A189-478C-BC10-277CCA841073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074868" y="3573966"/>
              <a:chExt cx="1418628" cy="2231494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DADB7557-14F1-4B03-B01B-8754E1739EB4}"/>
                  </a:ext>
                </a:extLst>
              </p:cNvPr>
              <p:cNvGrpSpPr/>
              <p:nvPr/>
            </p:nvGrpSpPr>
            <p:grpSpPr>
              <a:xfrm>
                <a:off x="1074868" y="3573966"/>
                <a:ext cx="1418628" cy="2231494"/>
                <a:chOff x="1094499" y="2654773"/>
                <a:chExt cx="2211508" cy="3478690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8EDDE5BD-813E-45C2-B611-9101758C44C1}"/>
                    </a:ext>
                  </a:extLst>
                </p:cNvPr>
                <p:cNvGrpSpPr/>
                <p:nvPr/>
              </p:nvGrpSpPr>
              <p:grpSpPr>
                <a:xfrm>
                  <a:off x="1094499" y="2657176"/>
                  <a:ext cx="2211508" cy="3476287"/>
                  <a:chOff x="3698769" y="4774931"/>
                  <a:chExt cx="2536875" cy="3987737"/>
                </a:xfrm>
              </p:grpSpPr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B5AE08F-8C61-4C4F-A238-3D2F3090C6A4}"/>
                      </a:ext>
                    </a:extLst>
                  </p:cNvPr>
                  <p:cNvSpPr/>
                  <p:nvPr/>
                </p:nvSpPr>
                <p:spPr>
                  <a:xfrm rot="1927399">
                    <a:off x="3990352" y="6099199"/>
                    <a:ext cx="649909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1" name="Straight Connector 210">
                    <a:extLst>
                      <a:ext uri="{FF2B5EF4-FFF2-40B4-BE49-F238E27FC236}">
                        <a16:creationId xmlns:a16="http://schemas.microsoft.com/office/drawing/2014/main" id="{6F56318C-C001-4F0C-B005-5B4CB9E06D0F}"/>
                      </a:ext>
                    </a:extLst>
                  </p:cNvPr>
                  <p:cNvCxnSpPr>
                    <a:cxnSpLocks/>
                    <a:endCxn id="216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2" name="Straight Connector 211">
                    <a:extLst>
                      <a:ext uri="{FF2B5EF4-FFF2-40B4-BE49-F238E27FC236}">
                        <a16:creationId xmlns:a16="http://schemas.microsoft.com/office/drawing/2014/main" id="{ADE3BC5F-099E-4A09-8003-C8386D1AAC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42FE6FCD-8FF0-4AF2-BE9F-7BBAD78856B1}"/>
                      </a:ext>
                    </a:extLst>
                  </p:cNvPr>
                  <p:cNvSpPr/>
                  <p:nvPr/>
                </p:nvSpPr>
                <p:spPr>
                  <a:xfrm>
                    <a:off x="3698769" y="4774931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4578680F-54C9-4CE8-98D2-E3046C124D24}"/>
                      </a:ext>
                    </a:extLst>
                  </p:cNvPr>
                  <p:cNvSpPr/>
                  <p:nvPr/>
                </p:nvSpPr>
                <p:spPr>
                  <a:xfrm>
                    <a:off x="4007574" y="5784054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Rectangle: Top Corners Rounded 214">
                    <a:extLst>
                      <a:ext uri="{FF2B5EF4-FFF2-40B4-BE49-F238E27FC236}">
                        <a16:creationId xmlns:a16="http://schemas.microsoft.com/office/drawing/2014/main" id="{18912D7F-66B0-4DFC-8D1C-6621FDAB1044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Rectangle: Top Corners Rounded 215">
                    <a:extLst>
                      <a:ext uri="{FF2B5EF4-FFF2-40B4-BE49-F238E27FC236}">
                        <a16:creationId xmlns:a16="http://schemas.microsoft.com/office/drawing/2014/main" id="{47D438CE-611C-4B46-855D-DBE1DA585875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04A47A1B-C26A-447A-B265-3D0236495F50}"/>
                      </a:ext>
                    </a:extLst>
                  </p:cNvPr>
                  <p:cNvSpPr/>
                  <p:nvPr/>
                </p:nvSpPr>
                <p:spPr>
                  <a:xfrm rot="420143" flipH="1">
                    <a:off x="4482693" y="6187340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FC39F9CA-55A2-4FEC-9225-61A59F94C46F}"/>
                      </a:ext>
                    </a:extLst>
                  </p:cNvPr>
                  <p:cNvSpPr/>
                  <p:nvPr/>
                </p:nvSpPr>
                <p:spPr>
                  <a:xfrm>
                    <a:off x="4890164" y="5784053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E9213076-C2A3-42E2-8DE1-F4316362AAF0}"/>
                      </a:ext>
                    </a:extLst>
                  </p:cNvPr>
                  <p:cNvSpPr/>
                  <p:nvPr/>
                </p:nvSpPr>
                <p:spPr>
                  <a:xfrm>
                    <a:off x="4112549" y="5947492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3810B921-8C21-4B87-A825-9A67CC0FA26A}"/>
                      </a:ext>
                    </a:extLst>
                  </p:cNvPr>
                  <p:cNvSpPr/>
                  <p:nvPr/>
                </p:nvSpPr>
                <p:spPr>
                  <a:xfrm>
                    <a:off x="4978583" y="592786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A3F257F9-8276-4EC9-94A6-B17573586005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2003540" cy="622593"/>
                  <a:chOff x="868845" y="1897272"/>
                  <a:chExt cx="2003540" cy="622593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E8319B34-8A4F-4BE6-8427-D0D1B1207F9D}"/>
                      </a:ext>
                    </a:extLst>
                  </p:cNvPr>
                  <p:cNvSpPr/>
                  <p:nvPr/>
                </p:nvSpPr>
                <p:spPr>
                  <a:xfrm flipH="1">
                    <a:off x="868845" y="2387310"/>
                    <a:ext cx="2003540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2C6D2B3-9DD8-4499-B599-62592FCA96BE}"/>
                      </a:ext>
                    </a:extLst>
                  </p:cNvPr>
                  <p:cNvSpPr/>
                  <p:nvPr/>
                </p:nvSpPr>
                <p:spPr>
                  <a:xfrm flipH="1">
                    <a:off x="906467" y="1897272"/>
                    <a:ext cx="1929446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1C246CA7-2C3F-41C0-9EE2-C5D4A74C25E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6A2CDBD2-77AB-44B4-90E6-872AD335555D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2" name="Arc 201">
                <a:extLst>
                  <a:ext uri="{FF2B5EF4-FFF2-40B4-BE49-F238E27FC236}">
                    <a16:creationId xmlns:a16="http://schemas.microsoft.com/office/drawing/2014/main" id="{42A9F8A5-CCD8-4E95-ABF3-E313EC236035}"/>
                  </a:ext>
                </a:extLst>
              </p:cNvPr>
              <p:cNvSpPr/>
              <p:nvPr/>
            </p:nvSpPr>
            <p:spPr>
              <a:xfrm rot="800953" flipH="1">
                <a:off x="1218952" y="4040706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Arc 202">
                <a:extLst>
                  <a:ext uri="{FF2B5EF4-FFF2-40B4-BE49-F238E27FC236}">
                    <a16:creationId xmlns:a16="http://schemas.microsoft.com/office/drawing/2014/main" id="{4EEDFAC3-A66D-4FB4-951C-EC43D712692A}"/>
                  </a:ext>
                </a:extLst>
              </p:cNvPr>
              <p:cNvSpPr/>
              <p:nvPr/>
            </p:nvSpPr>
            <p:spPr>
              <a:xfrm rot="21381985">
                <a:off x="1637482" y="4073036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656420" flipH="1">
              <a:off x="1073117" y="3817196"/>
              <a:ext cx="1405362" cy="34220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BF8FD14-A37C-47E9-A815-E817309DFDEA}"/>
              </a:ext>
            </a:extLst>
          </p:cNvPr>
          <p:cNvGrpSpPr/>
          <p:nvPr/>
        </p:nvGrpSpPr>
        <p:grpSpPr>
          <a:xfrm rot="2794371">
            <a:off x="7561946" y="3168618"/>
            <a:ext cx="374085" cy="254881"/>
            <a:chOff x="-7581900" y="-3203060"/>
            <a:chExt cx="2184738" cy="148856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F6DBEF-7EA2-4CD0-B98D-4061A1D9D66F}"/>
                </a:ext>
              </a:extLst>
            </p:cNvPr>
            <p:cNvSpPr/>
            <p:nvPr/>
          </p:nvSpPr>
          <p:spPr>
            <a:xfrm>
              <a:off x="-7581900" y="-3048000"/>
              <a:ext cx="2184738" cy="1333500"/>
            </a:xfrm>
            <a:custGeom>
              <a:avLst/>
              <a:gdLst>
                <a:gd name="connsiteX0" fmla="*/ 571500 w 2184738"/>
                <a:gd name="connsiteY0" fmla="*/ 0 h 1333500"/>
                <a:gd name="connsiteX1" fmla="*/ 2171700 w 2184738"/>
                <a:gd name="connsiteY1" fmla="*/ 876300 h 1333500"/>
                <a:gd name="connsiteX2" fmla="*/ 1371600 w 2184738"/>
                <a:gd name="connsiteY2" fmla="*/ 1066800 h 1333500"/>
                <a:gd name="connsiteX3" fmla="*/ 1371600 w 2184738"/>
                <a:gd name="connsiteY3" fmla="*/ 1066800 h 1333500"/>
                <a:gd name="connsiteX4" fmla="*/ 0 w 2184738"/>
                <a:gd name="connsiteY4" fmla="*/ 1333500 h 1333500"/>
                <a:gd name="connsiteX5" fmla="*/ 0 w 2184738"/>
                <a:gd name="connsiteY5" fmla="*/ 13335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4738" h="1333500">
                  <a:moveTo>
                    <a:pt x="571500" y="0"/>
                  </a:moveTo>
                  <a:cubicBezTo>
                    <a:pt x="1304925" y="349250"/>
                    <a:pt x="2038350" y="698500"/>
                    <a:pt x="2171700" y="876300"/>
                  </a:cubicBezTo>
                  <a:cubicBezTo>
                    <a:pt x="2305050" y="1054100"/>
                    <a:pt x="1371600" y="1066800"/>
                    <a:pt x="1371600" y="1066800"/>
                  </a:cubicBezTo>
                  <a:lnTo>
                    <a:pt x="1371600" y="1066800"/>
                  </a:lnTo>
                  <a:lnTo>
                    <a:pt x="0" y="1333500"/>
                  </a:lnTo>
                  <a:lnTo>
                    <a:pt x="0" y="1333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BC99504-2AA9-4206-A532-711C8C703934}"/>
                </a:ext>
              </a:extLst>
            </p:cNvPr>
            <p:cNvSpPr/>
            <p:nvPr/>
          </p:nvSpPr>
          <p:spPr>
            <a:xfrm>
              <a:off x="-7214299" y="-3203060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0" name="Oval 129">
            <a:extLst>
              <a:ext uri="{FF2B5EF4-FFF2-40B4-BE49-F238E27FC236}">
                <a16:creationId xmlns:a16="http://schemas.microsoft.com/office/drawing/2014/main" id="{84ABD2B1-2FA6-4A3A-ACCE-BD165294F181}"/>
              </a:ext>
            </a:extLst>
          </p:cNvPr>
          <p:cNvSpPr/>
          <p:nvPr/>
        </p:nvSpPr>
        <p:spPr>
          <a:xfrm rot="2794371">
            <a:off x="7509703" y="3226707"/>
            <a:ext cx="61057" cy="6105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67C3DE3-08B8-43A7-A8F5-411AD648E58D}"/>
              </a:ext>
            </a:extLst>
          </p:cNvPr>
          <p:cNvGrpSpPr/>
          <p:nvPr/>
        </p:nvGrpSpPr>
        <p:grpSpPr>
          <a:xfrm flipH="1">
            <a:off x="9020489" y="3255010"/>
            <a:ext cx="134455" cy="133492"/>
            <a:chOff x="6235110" y="3968127"/>
            <a:chExt cx="130969" cy="130031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E1446797-4513-425C-8526-2409512761EE}"/>
                </a:ext>
              </a:extLst>
            </p:cNvPr>
            <p:cNvSpPr/>
            <p:nvPr/>
          </p:nvSpPr>
          <p:spPr>
            <a:xfrm rot="651327">
              <a:off x="6269744" y="3968127"/>
              <a:ext cx="61702" cy="810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7F339C2-1FAF-45BE-B8CD-A20F8413001E}"/>
                </a:ext>
              </a:extLst>
            </p:cNvPr>
            <p:cNvSpPr/>
            <p:nvPr/>
          </p:nvSpPr>
          <p:spPr>
            <a:xfrm>
              <a:off x="6235110" y="4076700"/>
              <a:ext cx="130969" cy="21458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drop-sound-effect-240899 (1)">
            <a:hlinkClick r:id="" action="ppaction://media"/>
            <a:extLst>
              <a:ext uri="{FF2B5EF4-FFF2-40B4-BE49-F238E27FC236}">
                <a16:creationId xmlns:a16="http://schemas.microsoft.com/office/drawing/2014/main" id="{69025311-7977-407B-A589-69E59AE392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0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5859 0.3599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0" y="179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3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908653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C14A61E-A6C2-4556-AA9F-9ECBF78B1448}"/>
                      </a:ext>
                    </a:extLst>
                  </p:cNvPr>
                  <p:cNvSpPr/>
                  <p:nvPr/>
                </p:nvSpPr>
                <p:spPr>
                  <a:xfrm rot="19668431">
                    <a:off x="819482" y="987439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Arc 161">
              <a:extLst>
                <a:ext uri="{FF2B5EF4-FFF2-40B4-BE49-F238E27FC236}">
                  <a16:creationId xmlns:a16="http://schemas.microsoft.com/office/drawing/2014/main" id="{1ED69CCE-9321-4A69-AD94-02A515073083}"/>
                </a:ext>
              </a:extLst>
            </p:cNvPr>
            <p:cNvSpPr/>
            <p:nvPr/>
          </p:nvSpPr>
          <p:spPr>
            <a:xfrm rot="20349819">
              <a:off x="5099670" y="44591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20349819">
              <a:off x="4822141" y="44180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pic>
        <p:nvPicPr>
          <p:cNvPr id="6" name="AIVoiceGenerator_com_11-12-2024T17_36_5_ F">
            <a:hlinkClick r:id="" action="ppaction://media"/>
            <a:extLst>
              <a:ext uri="{FF2B5EF4-FFF2-40B4-BE49-F238E27FC236}">
                <a16:creationId xmlns:a16="http://schemas.microsoft.com/office/drawing/2014/main" id="{B990CCA4-3722-4D24-9892-4F0914771A1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3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996162" y="1635321"/>
            <a:ext cx="2599362" cy="3728386"/>
            <a:chOff x="1163118" y="2245195"/>
            <a:chExt cx="2321395" cy="3329686"/>
          </a:xfrm>
        </p:grpSpPr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DE2FC5D-A189-478C-BC10-277CCA841073}"/>
                </a:ext>
              </a:extLst>
            </p:cNvPr>
            <p:cNvGrpSpPr/>
            <p:nvPr/>
          </p:nvGrpSpPr>
          <p:grpSpPr>
            <a:xfrm>
              <a:off x="1163118" y="2245195"/>
              <a:ext cx="2321395" cy="3329686"/>
              <a:chOff x="937736" y="3573966"/>
              <a:chExt cx="1555760" cy="2231495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DADB7557-14F1-4B03-B01B-8754E1739EB4}"/>
                  </a:ext>
                </a:extLst>
              </p:cNvPr>
              <p:cNvGrpSpPr/>
              <p:nvPr/>
            </p:nvGrpSpPr>
            <p:grpSpPr>
              <a:xfrm>
                <a:off x="937736" y="3573966"/>
                <a:ext cx="1555760" cy="2231495"/>
                <a:chOff x="880724" y="2654773"/>
                <a:chExt cx="2425284" cy="3478691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8EDDE5BD-813E-45C2-B611-9101758C44C1}"/>
                    </a:ext>
                  </a:extLst>
                </p:cNvPr>
                <p:cNvGrpSpPr/>
                <p:nvPr/>
              </p:nvGrpSpPr>
              <p:grpSpPr>
                <a:xfrm>
                  <a:off x="880724" y="2657176"/>
                  <a:ext cx="2425284" cy="3476288"/>
                  <a:chOff x="3453542" y="4774930"/>
                  <a:chExt cx="2782102" cy="3987738"/>
                </a:xfrm>
              </p:grpSpPr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B5AE08F-8C61-4C4F-A238-3D2F3090C6A4}"/>
                      </a:ext>
                    </a:extLst>
                  </p:cNvPr>
                  <p:cNvSpPr/>
                  <p:nvPr/>
                </p:nvSpPr>
                <p:spPr>
                  <a:xfrm rot="6111717">
                    <a:off x="3590578" y="5870610"/>
                    <a:ext cx="649908" cy="923979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1" name="Straight Connector 210">
                    <a:extLst>
                      <a:ext uri="{FF2B5EF4-FFF2-40B4-BE49-F238E27FC236}">
                        <a16:creationId xmlns:a16="http://schemas.microsoft.com/office/drawing/2014/main" id="{6F56318C-C001-4F0C-B005-5B4CB9E06D0F}"/>
                      </a:ext>
                    </a:extLst>
                  </p:cNvPr>
                  <p:cNvCxnSpPr>
                    <a:cxnSpLocks/>
                    <a:endCxn id="216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2" name="Straight Connector 211">
                    <a:extLst>
                      <a:ext uri="{FF2B5EF4-FFF2-40B4-BE49-F238E27FC236}">
                        <a16:creationId xmlns:a16="http://schemas.microsoft.com/office/drawing/2014/main" id="{ADE3BC5F-099E-4A09-8003-C8386D1AAC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42FE6FCD-8FF0-4AF2-BE9F-7BBAD78856B1}"/>
                      </a:ext>
                    </a:extLst>
                  </p:cNvPr>
                  <p:cNvSpPr/>
                  <p:nvPr/>
                </p:nvSpPr>
                <p:spPr>
                  <a:xfrm>
                    <a:off x="3698769" y="4774930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4578680F-54C9-4CE8-98D2-E3046C124D24}"/>
                      </a:ext>
                    </a:extLst>
                  </p:cNvPr>
                  <p:cNvSpPr/>
                  <p:nvPr/>
                </p:nvSpPr>
                <p:spPr>
                  <a:xfrm>
                    <a:off x="4007574" y="5784054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Rectangle: Top Corners Rounded 214">
                    <a:extLst>
                      <a:ext uri="{FF2B5EF4-FFF2-40B4-BE49-F238E27FC236}">
                        <a16:creationId xmlns:a16="http://schemas.microsoft.com/office/drawing/2014/main" id="{18912D7F-66B0-4DFC-8D1C-6621FDAB1044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Rectangle: Top Corners Rounded 215">
                    <a:extLst>
                      <a:ext uri="{FF2B5EF4-FFF2-40B4-BE49-F238E27FC236}">
                        <a16:creationId xmlns:a16="http://schemas.microsoft.com/office/drawing/2014/main" id="{47D438CE-611C-4B46-855D-DBE1DA585875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04A47A1B-C26A-447A-B265-3D0236495F50}"/>
                      </a:ext>
                    </a:extLst>
                  </p:cNvPr>
                  <p:cNvSpPr/>
                  <p:nvPr/>
                </p:nvSpPr>
                <p:spPr>
                  <a:xfrm rot="420143" flipH="1">
                    <a:off x="4498165" y="6187288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FC39F9CA-55A2-4FEC-9225-61A59F94C46F}"/>
                      </a:ext>
                    </a:extLst>
                  </p:cNvPr>
                  <p:cNvSpPr/>
                  <p:nvPr/>
                </p:nvSpPr>
                <p:spPr>
                  <a:xfrm>
                    <a:off x="4890164" y="5784053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E9213076-C2A3-42E2-8DE1-F4316362AAF0}"/>
                      </a:ext>
                    </a:extLst>
                  </p:cNvPr>
                  <p:cNvSpPr/>
                  <p:nvPr/>
                </p:nvSpPr>
                <p:spPr>
                  <a:xfrm>
                    <a:off x="4008456" y="591381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3810B921-8C21-4B87-A825-9A67CC0FA26A}"/>
                      </a:ext>
                    </a:extLst>
                  </p:cNvPr>
                  <p:cNvSpPr/>
                  <p:nvPr/>
                </p:nvSpPr>
                <p:spPr>
                  <a:xfrm>
                    <a:off x="4891177" y="5893417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A3F257F9-8276-4EC9-94A6-B17573586005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97714" cy="622593"/>
                  <a:chOff x="874671" y="1897272"/>
                  <a:chExt cx="1997714" cy="622593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E8319B34-8A4F-4BE6-8427-D0D1B1207F9D}"/>
                      </a:ext>
                    </a:extLst>
                  </p:cNvPr>
                  <p:cNvSpPr/>
                  <p:nvPr/>
                </p:nvSpPr>
                <p:spPr>
                  <a:xfrm flipH="1">
                    <a:off x="874671" y="2387310"/>
                    <a:ext cx="1997714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2C6D2B3-9DD8-4499-B599-62592FCA96BE}"/>
                      </a:ext>
                    </a:extLst>
                  </p:cNvPr>
                  <p:cNvSpPr/>
                  <p:nvPr/>
                </p:nvSpPr>
                <p:spPr>
                  <a:xfrm flipH="1">
                    <a:off x="912078" y="1897272"/>
                    <a:ext cx="1923835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1C246CA7-2C3F-41C0-9EE2-C5D4A74C25E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6A2CDBD2-77AB-44B4-90E6-872AD335555D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2" name="Arc 201">
                <a:extLst>
                  <a:ext uri="{FF2B5EF4-FFF2-40B4-BE49-F238E27FC236}">
                    <a16:creationId xmlns:a16="http://schemas.microsoft.com/office/drawing/2014/main" id="{42A9F8A5-CCD8-4E95-ABF3-E313EC236035}"/>
                  </a:ext>
                </a:extLst>
              </p:cNvPr>
              <p:cNvSpPr/>
              <p:nvPr/>
            </p:nvSpPr>
            <p:spPr>
              <a:xfrm rot="800953" flipH="1">
                <a:off x="1209921" y="4091137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Arc 202">
                <a:extLst>
                  <a:ext uri="{FF2B5EF4-FFF2-40B4-BE49-F238E27FC236}">
                    <a16:creationId xmlns:a16="http://schemas.microsoft.com/office/drawing/2014/main" id="{4EEDFAC3-A66D-4FB4-951C-EC43D712692A}"/>
                  </a:ext>
                </a:extLst>
              </p:cNvPr>
              <p:cNvSpPr/>
              <p:nvPr/>
            </p:nvSpPr>
            <p:spPr>
              <a:xfrm rot="20364936">
                <a:off x="1595892" y="4090254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21263958" flipH="1">
              <a:off x="2840432" y="3561424"/>
              <a:ext cx="415974" cy="342209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2"/>
          <a:srcRect l="47529" t="18259" r="41262" b="68965"/>
          <a:stretch/>
        </p:blipFill>
        <p:spPr>
          <a:xfrm flipH="1">
            <a:off x="8994698" y="3241928"/>
            <a:ext cx="329041" cy="210962"/>
          </a:xfrm>
          <a:prstGeom prst="rect">
            <a:avLst/>
          </a:prstGeom>
        </p:spPr>
      </p:pic>
      <p:pic>
        <p:nvPicPr>
          <p:cNvPr id="18" name="deep-laugh-chucklemp3-14518">
            <a:hlinkClick r:id="" action="ppaction://media"/>
            <a:extLst>
              <a:ext uri="{FF2B5EF4-FFF2-40B4-BE49-F238E27FC236}">
                <a16:creationId xmlns:a16="http://schemas.microsoft.com/office/drawing/2014/main" id="{CA27F444-F59B-413C-8EE8-AB26AD8BB83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1" name="AIVoiceGenerator_com_11-12-2024T17_43_44_ D">
            <a:hlinkClick r:id="" action="ppaction://media"/>
            <a:extLst>
              <a:ext uri="{FF2B5EF4-FFF2-40B4-BE49-F238E27FC236}">
                <a16:creationId xmlns:a16="http://schemas.microsoft.com/office/drawing/2014/main" id="{B1E2BD39-E005-4D09-9E7A-29981775261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18AFB36-07A1-4CF6-86B0-85396F249A32}"/>
              </a:ext>
            </a:extLst>
          </p:cNvPr>
          <p:cNvGrpSpPr/>
          <p:nvPr/>
        </p:nvGrpSpPr>
        <p:grpSpPr>
          <a:xfrm rot="16884252">
            <a:off x="7612644" y="2959443"/>
            <a:ext cx="308375" cy="491113"/>
            <a:chOff x="5909367" y="1557631"/>
            <a:chExt cx="492642" cy="78457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861D6828-D639-406A-997F-47429BABC2BD}"/>
                </a:ext>
              </a:extLst>
            </p:cNvPr>
            <p:cNvSpPr/>
            <p:nvPr/>
          </p:nvSpPr>
          <p:spPr>
            <a:xfrm>
              <a:off x="5965923" y="1557631"/>
              <a:ext cx="377016" cy="559918"/>
            </a:xfrm>
            <a:prstGeom prst="roundRect">
              <a:avLst/>
            </a:prstGeom>
            <a:gradFill>
              <a:gsLst>
                <a:gs pos="0">
                  <a:srgbClr val="FFFF00"/>
                </a:gs>
                <a:gs pos="97000">
                  <a:schemeClr val="accent4">
                    <a:lumMod val="40000"/>
                    <a:lumOff val="6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: Rounded Corners 134">
              <a:extLst>
                <a:ext uri="{FF2B5EF4-FFF2-40B4-BE49-F238E27FC236}">
                  <a16:creationId xmlns:a16="http://schemas.microsoft.com/office/drawing/2014/main" id="{F014618E-5186-4CEF-BB2E-7EC05C8F7D9F}"/>
                </a:ext>
              </a:extLst>
            </p:cNvPr>
            <p:cNvSpPr/>
            <p:nvPr/>
          </p:nvSpPr>
          <p:spPr>
            <a:xfrm>
              <a:off x="5909367" y="1858487"/>
              <a:ext cx="492642" cy="483718"/>
            </a:xfrm>
            <a:custGeom>
              <a:avLst/>
              <a:gdLst>
                <a:gd name="connsiteX0" fmla="*/ 0 w 377016"/>
                <a:gd name="connsiteY0" fmla="*/ 62837 h 559918"/>
                <a:gd name="connsiteX1" fmla="*/ 62837 w 377016"/>
                <a:gd name="connsiteY1" fmla="*/ 0 h 559918"/>
                <a:gd name="connsiteX2" fmla="*/ 314179 w 377016"/>
                <a:gd name="connsiteY2" fmla="*/ 0 h 559918"/>
                <a:gd name="connsiteX3" fmla="*/ 377016 w 377016"/>
                <a:gd name="connsiteY3" fmla="*/ 62837 h 559918"/>
                <a:gd name="connsiteX4" fmla="*/ 377016 w 377016"/>
                <a:gd name="connsiteY4" fmla="*/ 497081 h 559918"/>
                <a:gd name="connsiteX5" fmla="*/ 314179 w 377016"/>
                <a:gd name="connsiteY5" fmla="*/ 559918 h 559918"/>
                <a:gd name="connsiteX6" fmla="*/ 62837 w 377016"/>
                <a:gd name="connsiteY6" fmla="*/ 559918 h 559918"/>
                <a:gd name="connsiteX7" fmla="*/ 0 w 377016"/>
                <a:gd name="connsiteY7" fmla="*/ 497081 h 559918"/>
                <a:gd name="connsiteX8" fmla="*/ 0 w 377016"/>
                <a:gd name="connsiteY8" fmla="*/ 62837 h 559918"/>
                <a:gd name="connsiteX0" fmla="*/ 25949 w 402965"/>
                <a:gd name="connsiteY0" fmla="*/ 62837 h 559918"/>
                <a:gd name="connsiteX1" fmla="*/ 12586 w 402965"/>
                <a:gd name="connsiteY1" fmla="*/ 198120 h 559918"/>
                <a:gd name="connsiteX2" fmla="*/ 340128 w 402965"/>
                <a:gd name="connsiteY2" fmla="*/ 0 h 559918"/>
                <a:gd name="connsiteX3" fmla="*/ 402965 w 402965"/>
                <a:gd name="connsiteY3" fmla="*/ 62837 h 559918"/>
                <a:gd name="connsiteX4" fmla="*/ 402965 w 402965"/>
                <a:gd name="connsiteY4" fmla="*/ 497081 h 559918"/>
                <a:gd name="connsiteX5" fmla="*/ 340128 w 402965"/>
                <a:gd name="connsiteY5" fmla="*/ 559918 h 559918"/>
                <a:gd name="connsiteX6" fmla="*/ 88786 w 402965"/>
                <a:gd name="connsiteY6" fmla="*/ 559918 h 559918"/>
                <a:gd name="connsiteX7" fmla="*/ 25949 w 402965"/>
                <a:gd name="connsiteY7" fmla="*/ 497081 h 559918"/>
                <a:gd name="connsiteX8" fmla="*/ 25949 w 402965"/>
                <a:gd name="connsiteY8" fmla="*/ 62837 h 559918"/>
                <a:gd name="connsiteX0" fmla="*/ 0 w 445596"/>
                <a:gd name="connsiteY0" fmla="*/ 108557 h 559918"/>
                <a:gd name="connsiteX1" fmla="*/ 55217 w 445596"/>
                <a:gd name="connsiteY1" fmla="*/ 198120 h 559918"/>
                <a:gd name="connsiteX2" fmla="*/ 382759 w 445596"/>
                <a:gd name="connsiteY2" fmla="*/ 0 h 559918"/>
                <a:gd name="connsiteX3" fmla="*/ 445596 w 445596"/>
                <a:gd name="connsiteY3" fmla="*/ 62837 h 559918"/>
                <a:gd name="connsiteX4" fmla="*/ 445596 w 445596"/>
                <a:gd name="connsiteY4" fmla="*/ 497081 h 559918"/>
                <a:gd name="connsiteX5" fmla="*/ 382759 w 445596"/>
                <a:gd name="connsiteY5" fmla="*/ 559918 h 559918"/>
                <a:gd name="connsiteX6" fmla="*/ 131417 w 445596"/>
                <a:gd name="connsiteY6" fmla="*/ 559918 h 559918"/>
                <a:gd name="connsiteX7" fmla="*/ 68580 w 445596"/>
                <a:gd name="connsiteY7" fmla="*/ 497081 h 559918"/>
                <a:gd name="connsiteX8" fmla="*/ 0 w 445596"/>
                <a:gd name="connsiteY8" fmla="*/ 108557 h 559918"/>
                <a:gd name="connsiteX0" fmla="*/ 0 w 491316"/>
                <a:gd name="connsiteY0" fmla="*/ 108557 h 559918"/>
                <a:gd name="connsiteX1" fmla="*/ 55217 w 491316"/>
                <a:gd name="connsiteY1" fmla="*/ 198120 h 559918"/>
                <a:gd name="connsiteX2" fmla="*/ 382759 w 491316"/>
                <a:gd name="connsiteY2" fmla="*/ 0 h 559918"/>
                <a:gd name="connsiteX3" fmla="*/ 491316 w 491316"/>
                <a:gd name="connsiteY3" fmla="*/ 177137 h 559918"/>
                <a:gd name="connsiteX4" fmla="*/ 445596 w 491316"/>
                <a:gd name="connsiteY4" fmla="*/ 497081 h 559918"/>
                <a:gd name="connsiteX5" fmla="*/ 382759 w 491316"/>
                <a:gd name="connsiteY5" fmla="*/ 559918 h 559918"/>
                <a:gd name="connsiteX6" fmla="*/ 131417 w 491316"/>
                <a:gd name="connsiteY6" fmla="*/ 559918 h 559918"/>
                <a:gd name="connsiteX7" fmla="*/ 68580 w 491316"/>
                <a:gd name="connsiteY7" fmla="*/ 497081 h 559918"/>
                <a:gd name="connsiteX8" fmla="*/ 0 w 491316"/>
                <a:gd name="connsiteY8" fmla="*/ 108557 h 559918"/>
                <a:gd name="connsiteX0" fmla="*/ 0 w 492642"/>
                <a:gd name="connsiteY0" fmla="*/ 32357 h 483718"/>
                <a:gd name="connsiteX1" fmla="*/ 55217 w 492642"/>
                <a:gd name="connsiteY1" fmla="*/ 121920 h 483718"/>
                <a:gd name="connsiteX2" fmla="*/ 466579 w 492642"/>
                <a:gd name="connsiteY2" fmla="*/ 0 h 483718"/>
                <a:gd name="connsiteX3" fmla="*/ 491316 w 492642"/>
                <a:gd name="connsiteY3" fmla="*/ 100937 h 483718"/>
                <a:gd name="connsiteX4" fmla="*/ 445596 w 492642"/>
                <a:gd name="connsiteY4" fmla="*/ 420881 h 483718"/>
                <a:gd name="connsiteX5" fmla="*/ 382759 w 492642"/>
                <a:gd name="connsiteY5" fmla="*/ 483718 h 483718"/>
                <a:gd name="connsiteX6" fmla="*/ 131417 w 492642"/>
                <a:gd name="connsiteY6" fmla="*/ 483718 h 483718"/>
                <a:gd name="connsiteX7" fmla="*/ 68580 w 492642"/>
                <a:gd name="connsiteY7" fmla="*/ 420881 h 483718"/>
                <a:gd name="connsiteX8" fmla="*/ 0 w 492642"/>
                <a:gd name="connsiteY8" fmla="*/ 32357 h 48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642" h="483718">
                  <a:moveTo>
                    <a:pt x="0" y="32357"/>
                  </a:moveTo>
                  <a:cubicBezTo>
                    <a:pt x="0" y="-2347"/>
                    <a:pt x="20513" y="121920"/>
                    <a:pt x="55217" y="121920"/>
                  </a:cubicBezTo>
                  <a:cubicBezTo>
                    <a:pt x="138998" y="121920"/>
                    <a:pt x="382798" y="0"/>
                    <a:pt x="466579" y="0"/>
                  </a:cubicBezTo>
                  <a:cubicBezTo>
                    <a:pt x="501283" y="0"/>
                    <a:pt x="491316" y="66233"/>
                    <a:pt x="491316" y="100937"/>
                  </a:cubicBezTo>
                  <a:lnTo>
                    <a:pt x="445596" y="420881"/>
                  </a:lnTo>
                  <a:cubicBezTo>
                    <a:pt x="445596" y="455585"/>
                    <a:pt x="417463" y="483718"/>
                    <a:pt x="382759" y="483718"/>
                  </a:cubicBezTo>
                  <a:lnTo>
                    <a:pt x="131417" y="483718"/>
                  </a:lnTo>
                  <a:cubicBezTo>
                    <a:pt x="96713" y="483718"/>
                    <a:pt x="68580" y="455585"/>
                    <a:pt x="68580" y="420881"/>
                  </a:cubicBezTo>
                  <a:lnTo>
                    <a:pt x="0" y="3235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 Black" panose="020B0A04020102020204" pitchFamily="34" charset="0"/>
                </a:rPr>
                <a:t>B</a:t>
              </a:r>
            </a:p>
          </p:txBody>
        </p:sp>
      </p:grpSp>
      <p:pic>
        <p:nvPicPr>
          <p:cNvPr id="124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6BC80B92-0CCE-4C1A-A062-6871CC06E520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8">
                  <p14:trim end="93240"/>
                </p14:media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058186" y="11269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18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7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34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68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28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44444E-6 C -1.45833E-6 0.01759 0.00156 0.03263 0.00365 0.03263 C 0.00612 0.03263 0.00716 0.0162 0.00742 0.00648 L 0.00794 -0.00672 C 0.0082 -0.01644 0.00912 -0.03218 0.01198 -0.03218 C 0.0138 -0.03218 0.01602 -0.01783 0.01602 4.44444E-6 C 0.01602 0.01759 0.0138 0.03263 0.01198 0.03263 C 0.00912 0.03263 0.0082 0.0162 0.00794 0.00648 L 0.00742 -0.00672 C 0.00716 -0.01644 0.00612 -0.03218 0.00365 -0.03218 C 0.00156 -0.03218 -1.45833E-6 -0.01783 -1.45833E-6 4.44444E-6 Z " pathEditMode="relative" rAng="0" ptsTypes="AAAAAAAAAAA">
                                      <p:cBhvr>
                                        <p:cTn id="1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400" y="230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3000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2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2029D479-25EE-4E7C-9BAB-6A97CB57D26C}"/>
              </a:ext>
            </a:extLst>
          </p:cNvPr>
          <p:cNvGrpSpPr/>
          <p:nvPr/>
        </p:nvGrpSpPr>
        <p:grpSpPr>
          <a:xfrm rot="16884252">
            <a:off x="4494130" y="5493563"/>
            <a:ext cx="213589" cy="340158"/>
            <a:chOff x="5909367" y="1557631"/>
            <a:chExt cx="492642" cy="784574"/>
          </a:xfrm>
        </p:grpSpPr>
        <p:sp>
          <p:nvSpPr>
            <p:cNvPr id="180" name="Rectangle: Rounded Corners 179">
              <a:extLst>
                <a:ext uri="{FF2B5EF4-FFF2-40B4-BE49-F238E27FC236}">
                  <a16:creationId xmlns:a16="http://schemas.microsoft.com/office/drawing/2014/main" id="{3D9BF209-A1B3-469F-8063-65949988F7BA}"/>
                </a:ext>
              </a:extLst>
            </p:cNvPr>
            <p:cNvSpPr/>
            <p:nvPr/>
          </p:nvSpPr>
          <p:spPr>
            <a:xfrm>
              <a:off x="5965923" y="1557631"/>
              <a:ext cx="377016" cy="559918"/>
            </a:xfrm>
            <a:prstGeom prst="roundRect">
              <a:avLst/>
            </a:prstGeom>
            <a:gradFill>
              <a:gsLst>
                <a:gs pos="0">
                  <a:srgbClr val="FFFF00"/>
                </a:gs>
                <a:gs pos="97000">
                  <a:schemeClr val="accent4">
                    <a:lumMod val="40000"/>
                    <a:lumOff val="6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: Rounded Corners 134">
              <a:extLst>
                <a:ext uri="{FF2B5EF4-FFF2-40B4-BE49-F238E27FC236}">
                  <a16:creationId xmlns:a16="http://schemas.microsoft.com/office/drawing/2014/main" id="{C10FE78C-3257-48F0-BE19-58D45CBF7649}"/>
                </a:ext>
              </a:extLst>
            </p:cNvPr>
            <p:cNvSpPr/>
            <p:nvPr/>
          </p:nvSpPr>
          <p:spPr>
            <a:xfrm>
              <a:off x="5909367" y="1858487"/>
              <a:ext cx="492642" cy="483718"/>
            </a:xfrm>
            <a:custGeom>
              <a:avLst/>
              <a:gdLst>
                <a:gd name="connsiteX0" fmla="*/ 0 w 377016"/>
                <a:gd name="connsiteY0" fmla="*/ 62837 h 559918"/>
                <a:gd name="connsiteX1" fmla="*/ 62837 w 377016"/>
                <a:gd name="connsiteY1" fmla="*/ 0 h 559918"/>
                <a:gd name="connsiteX2" fmla="*/ 314179 w 377016"/>
                <a:gd name="connsiteY2" fmla="*/ 0 h 559918"/>
                <a:gd name="connsiteX3" fmla="*/ 377016 w 377016"/>
                <a:gd name="connsiteY3" fmla="*/ 62837 h 559918"/>
                <a:gd name="connsiteX4" fmla="*/ 377016 w 377016"/>
                <a:gd name="connsiteY4" fmla="*/ 497081 h 559918"/>
                <a:gd name="connsiteX5" fmla="*/ 314179 w 377016"/>
                <a:gd name="connsiteY5" fmla="*/ 559918 h 559918"/>
                <a:gd name="connsiteX6" fmla="*/ 62837 w 377016"/>
                <a:gd name="connsiteY6" fmla="*/ 559918 h 559918"/>
                <a:gd name="connsiteX7" fmla="*/ 0 w 377016"/>
                <a:gd name="connsiteY7" fmla="*/ 497081 h 559918"/>
                <a:gd name="connsiteX8" fmla="*/ 0 w 377016"/>
                <a:gd name="connsiteY8" fmla="*/ 62837 h 559918"/>
                <a:gd name="connsiteX0" fmla="*/ 25949 w 402965"/>
                <a:gd name="connsiteY0" fmla="*/ 62837 h 559918"/>
                <a:gd name="connsiteX1" fmla="*/ 12586 w 402965"/>
                <a:gd name="connsiteY1" fmla="*/ 198120 h 559918"/>
                <a:gd name="connsiteX2" fmla="*/ 340128 w 402965"/>
                <a:gd name="connsiteY2" fmla="*/ 0 h 559918"/>
                <a:gd name="connsiteX3" fmla="*/ 402965 w 402965"/>
                <a:gd name="connsiteY3" fmla="*/ 62837 h 559918"/>
                <a:gd name="connsiteX4" fmla="*/ 402965 w 402965"/>
                <a:gd name="connsiteY4" fmla="*/ 497081 h 559918"/>
                <a:gd name="connsiteX5" fmla="*/ 340128 w 402965"/>
                <a:gd name="connsiteY5" fmla="*/ 559918 h 559918"/>
                <a:gd name="connsiteX6" fmla="*/ 88786 w 402965"/>
                <a:gd name="connsiteY6" fmla="*/ 559918 h 559918"/>
                <a:gd name="connsiteX7" fmla="*/ 25949 w 402965"/>
                <a:gd name="connsiteY7" fmla="*/ 497081 h 559918"/>
                <a:gd name="connsiteX8" fmla="*/ 25949 w 402965"/>
                <a:gd name="connsiteY8" fmla="*/ 62837 h 559918"/>
                <a:gd name="connsiteX0" fmla="*/ 0 w 445596"/>
                <a:gd name="connsiteY0" fmla="*/ 108557 h 559918"/>
                <a:gd name="connsiteX1" fmla="*/ 55217 w 445596"/>
                <a:gd name="connsiteY1" fmla="*/ 198120 h 559918"/>
                <a:gd name="connsiteX2" fmla="*/ 382759 w 445596"/>
                <a:gd name="connsiteY2" fmla="*/ 0 h 559918"/>
                <a:gd name="connsiteX3" fmla="*/ 445596 w 445596"/>
                <a:gd name="connsiteY3" fmla="*/ 62837 h 559918"/>
                <a:gd name="connsiteX4" fmla="*/ 445596 w 445596"/>
                <a:gd name="connsiteY4" fmla="*/ 497081 h 559918"/>
                <a:gd name="connsiteX5" fmla="*/ 382759 w 445596"/>
                <a:gd name="connsiteY5" fmla="*/ 559918 h 559918"/>
                <a:gd name="connsiteX6" fmla="*/ 131417 w 445596"/>
                <a:gd name="connsiteY6" fmla="*/ 559918 h 559918"/>
                <a:gd name="connsiteX7" fmla="*/ 68580 w 445596"/>
                <a:gd name="connsiteY7" fmla="*/ 497081 h 559918"/>
                <a:gd name="connsiteX8" fmla="*/ 0 w 445596"/>
                <a:gd name="connsiteY8" fmla="*/ 108557 h 559918"/>
                <a:gd name="connsiteX0" fmla="*/ 0 w 491316"/>
                <a:gd name="connsiteY0" fmla="*/ 108557 h 559918"/>
                <a:gd name="connsiteX1" fmla="*/ 55217 w 491316"/>
                <a:gd name="connsiteY1" fmla="*/ 198120 h 559918"/>
                <a:gd name="connsiteX2" fmla="*/ 382759 w 491316"/>
                <a:gd name="connsiteY2" fmla="*/ 0 h 559918"/>
                <a:gd name="connsiteX3" fmla="*/ 491316 w 491316"/>
                <a:gd name="connsiteY3" fmla="*/ 177137 h 559918"/>
                <a:gd name="connsiteX4" fmla="*/ 445596 w 491316"/>
                <a:gd name="connsiteY4" fmla="*/ 497081 h 559918"/>
                <a:gd name="connsiteX5" fmla="*/ 382759 w 491316"/>
                <a:gd name="connsiteY5" fmla="*/ 559918 h 559918"/>
                <a:gd name="connsiteX6" fmla="*/ 131417 w 491316"/>
                <a:gd name="connsiteY6" fmla="*/ 559918 h 559918"/>
                <a:gd name="connsiteX7" fmla="*/ 68580 w 491316"/>
                <a:gd name="connsiteY7" fmla="*/ 497081 h 559918"/>
                <a:gd name="connsiteX8" fmla="*/ 0 w 491316"/>
                <a:gd name="connsiteY8" fmla="*/ 108557 h 559918"/>
                <a:gd name="connsiteX0" fmla="*/ 0 w 492642"/>
                <a:gd name="connsiteY0" fmla="*/ 32357 h 483718"/>
                <a:gd name="connsiteX1" fmla="*/ 55217 w 492642"/>
                <a:gd name="connsiteY1" fmla="*/ 121920 h 483718"/>
                <a:gd name="connsiteX2" fmla="*/ 466579 w 492642"/>
                <a:gd name="connsiteY2" fmla="*/ 0 h 483718"/>
                <a:gd name="connsiteX3" fmla="*/ 491316 w 492642"/>
                <a:gd name="connsiteY3" fmla="*/ 100937 h 483718"/>
                <a:gd name="connsiteX4" fmla="*/ 445596 w 492642"/>
                <a:gd name="connsiteY4" fmla="*/ 420881 h 483718"/>
                <a:gd name="connsiteX5" fmla="*/ 382759 w 492642"/>
                <a:gd name="connsiteY5" fmla="*/ 483718 h 483718"/>
                <a:gd name="connsiteX6" fmla="*/ 131417 w 492642"/>
                <a:gd name="connsiteY6" fmla="*/ 483718 h 483718"/>
                <a:gd name="connsiteX7" fmla="*/ 68580 w 492642"/>
                <a:gd name="connsiteY7" fmla="*/ 420881 h 483718"/>
                <a:gd name="connsiteX8" fmla="*/ 0 w 492642"/>
                <a:gd name="connsiteY8" fmla="*/ 32357 h 48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642" h="483718">
                  <a:moveTo>
                    <a:pt x="0" y="32357"/>
                  </a:moveTo>
                  <a:cubicBezTo>
                    <a:pt x="0" y="-2347"/>
                    <a:pt x="20513" y="121920"/>
                    <a:pt x="55217" y="121920"/>
                  </a:cubicBezTo>
                  <a:cubicBezTo>
                    <a:pt x="138998" y="121920"/>
                    <a:pt x="382798" y="0"/>
                    <a:pt x="466579" y="0"/>
                  </a:cubicBezTo>
                  <a:cubicBezTo>
                    <a:pt x="501283" y="0"/>
                    <a:pt x="491316" y="66233"/>
                    <a:pt x="491316" y="100937"/>
                  </a:cubicBezTo>
                  <a:lnTo>
                    <a:pt x="445596" y="420881"/>
                  </a:lnTo>
                  <a:cubicBezTo>
                    <a:pt x="445596" y="455585"/>
                    <a:pt x="417463" y="483718"/>
                    <a:pt x="382759" y="483718"/>
                  </a:cubicBezTo>
                  <a:lnTo>
                    <a:pt x="131417" y="483718"/>
                  </a:lnTo>
                  <a:cubicBezTo>
                    <a:pt x="96713" y="483718"/>
                    <a:pt x="68580" y="455585"/>
                    <a:pt x="68580" y="420881"/>
                  </a:cubicBezTo>
                  <a:lnTo>
                    <a:pt x="0" y="3235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 Black" panose="020B0A04020102020204" pitchFamily="34" charset="0"/>
                </a:rPr>
                <a:t>B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A1507-1CFF-47B7-B5F2-4E716C40CDC3}"/>
              </a:ext>
            </a:extLst>
          </p:cNvPr>
          <p:cNvGrpSpPr/>
          <p:nvPr/>
        </p:nvGrpSpPr>
        <p:grpSpPr>
          <a:xfrm>
            <a:off x="4667505" y="3750015"/>
            <a:ext cx="1644640" cy="1872679"/>
            <a:chOff x="4667505" y="3750015"/>
            <a:chExt cx="1644640" cy="1872679"/>
          </a:xfrm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66DDA11B-ECA7-429C-8D3C-D012A3652A1A}"/>
                </a:ext>
              </a:extLst>
            </p:cNvPr>
            <p:cNvGrpSpPr/>
            <p:nvPr/>
          </p:nvGrpSpPr>
          <p:grpSpPr>
            <a:xfrm>
              <a:off x="4667505" y="3750015"/>
              <a:ext cx="1644640" cy="1872679"/>
              <a:chOff x="1210992" y="3974603"/>
              <a:chExt cx="1421176" cy="1618227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AD840DC9-B899-4C27-9E22-EC905090D537}"/>
                  </a:ext>
                </a:extLst>
              </p:cNvPr>
              <p:cNvGrpSpPr/>
              <p:nvPr/>
            </p:nvGrpSpPr>
            <p:grpSpPr>
              <a:xfrm>
                <a:off x="1210992" y="3974603"/>
                <a:ext cx="1421176" cy="1618227"/>
                <a:chOff x="1306704" y="3279328"/>
                <a:chExt cx="2215481" cy="2522664"/>
              </a:xfrm>
            </p:grpSpPr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4196339C-B7D8-4477-BE68-5CCB0D30B93C}"/>
                    </a:ext>
                  </a:extLst>
                </p:cNvPr>
                <p:cNvGrpSpPr/>
                <p:nvPr/>
              </p:nvGrpSpPr>
              <p:grpSpPr>
                <a:xfrm>
                  <a:off x="1306704" y="3304978"/>
                  <a:ext cx="2215481" cy="2497014"/>
                  <a:chOff x="3942195" y="5518043"/>
                  <a:chExt cx="2541432" cy="2864389"/>
                </a:xfrm>
              </p:grpSpPr>
              <p:sp>
                <p:nvSpPr>
                  <p:cNvPr id="182" name="Freeform: Shape 181">
                    <a:extLst>
                      <a:ext uri="{FF2B5EF4-FFF2-40B4-BE49-F238E27FC236}">
                        <a16:creationId xmlns:a16="http://schemas.microsoft.com/office/drawing/2014/main" id="{D434E440-F225-49DA-8514-B19E0613ADFE}"/>
                      </a:ext>
                    </a:extLst>
                  </p:cNvPr>
                  <p:cNvSpPr/>
                  <p:nvPr/>
                </p:nvSpPr>
                <p:spPr>
                  <a:xfrm rot="20789704" flipH="1">
                    <a:off x="5833720" y="6510366"/>
                    <a:ext cx="649907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5EA8564F-DC7C-454F-8BAF-6EEF36DE726C}"/>
                      </a:ext>
                    </a:extLst>
                  </p:cNvPr>
                  <p:cNvSpPr/>
                  <p:nvPr/>
                </p:nvSpPr>
                <p:spPr>
                  <a:xfrm rot="2347716">
                    <a:off x="4056725" y="7105251"/>
                    <a:ext cx="649908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7BE86670-5622-4AE2-855E-FBABA2A174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51439" y="6951597"/>
                    <a:ext cx="712906" cy="136736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E763CA37-31E6-4F2A-8AE5-E46BFE82C6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8" y="7068168"/>
                    <a:ext cx="690049" cy="1030043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171" name="Oval 170">
                    <a:extLst>
                      <a:ext uri="{FF2B5EF4-FFF2-40B4-BE49-F238E27FC236}">
                        <a16:creationId xmlns:a16="http://schemas.microsoft.com/office/drawing/2014/main" id="{2725898F-4EF6-4957-B9C5-B3629A365979}"/>
                      </a:ext>
                    </a:extLst>
                  </p:cNvPr>
                  <p:cNvSpPr/>
                  <p:nvPr/>
                </p:nvSpPr>
                <p:spPr>
                  <a:xfrm>
                    <a:off x="3942195" y="5518043"/>
                    <a:ext cx="2419535" cy="2334561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2" name="Oval 171">
                    <a:extLst>
                      <a:ext uri="{FF2B5EF4-FFF2-40B4-BE49-F238E27FC236}">
                        <a16:creationId xmlns:a16="http://schemas.microsoft.com/office/drawing/2014/main" id="{CD2D577A-81A6-431B-88C9-AEF5E5D663BF}"/>
                      </a:ext>
                    </a:extLst>
                  </p:cNvPr>
                  <p:cNvSpPr/>
                  <p:nvPr/>
                </p:nvSpPr>
                <p:spPr>
                  <a:xfrm>
                    <a:off x="4546601" y="6294906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3" name="Rectangle: Top Corners Rounded 172">
                    <a:extLst>
                      <a:ext uri="{FF2B5EF4-FFF2-40B4-BE49-F238E27FC236}">
                        <a16:creationId xmlns:a16="http://schemas.microsoft.com/office/drawing/2014/main" id="{C4F6F5CB-9C76-4755-A82E-6CF9F11E8716}"/>
                      </a:ext>
                    </a:extLst>
                  </p:cNvPr>
                  <p:cNvSpPr/>
                  <p:nvPr/>
                </p:nvSpPr>
                <p:spPr>
                  <a:xfrm rot="20269392">
                    <a:off x="5559742" y="8035018"/>
                    <a:ext cx="669496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4" name="Rectangle: Top Corners Rounded 173">
                    <a:extLst>
                      <a:ext uri="{FF2B5EF4-FFF2-40B4-BE49-F238E27FC236}">
                        <a16:creationId xmlns:a16="http://schemas.microsoft.com/office/drawing/2014/main" id="{2AB41D22-104D-4802-A100-F7C37ACF485F}"/>
                      </a:ext>
                    </a:extLst>
                  </p:cNvPr>
                  <p:cNvSpPr/>
                  <p:nvPr/>
                </p:nvSpPr>
                <p:spPr>
                  <a:xfrm>
                    <a:off x="5061596" y="8182121"/>
                    <a:ext cx="669496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Freeform: Shape 174">
                    <a:extLst>
                      <a:ext uri="{FF2B5EF4-FFF2-40B4-BE49-F238E27FC236}">
                        <a16:creationId xmlns:a16="http://schemas.microsoft.com/office/drawing/2014/main" id="{4EE643D5-75EA-48C8-B148-57683524E0A2}"/>
                      </a:ext>
                    </a:extLst>
                  </p:cNvPr>
                  <p:cNvSpPr/>
                  <p:nvPr/>
                </p:nvSpPr>
                <p:spPr>
                  <a:xfrm rot="21179857">
                    <a:off x="5209299" y="6836480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Oval 175">
                    <a:extLst>
                      <a:ext uri="{FF2B5EF4-FFF2-40B4-BE49-F238E27FC236}">
                        <a16:creationId xmlns:a16="http://schemas.microsoft.com/office/drawing/2014/main" id="{2146E437-0452-41B1-8009-69594BAC89BD}"/>
                      </a:ext>
                    </a:extLst>
                  </p:cNvPr>
                  <p:cNvSpPr/>
                  <p:nvPr/>
                </p:nvSpPr>
                <p:spPr>
                  <a:xfrm>
                    <a:off x="5429191" y="6294906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Oval 176">
                    <a:extLst>
                      <a:ext uri="{FF2B5EF4-FFF2-40B4-BE49-F238E27FC236}">
                        <a16:creationId xmlns:a16="http://schemas.microsoft.com/office/drawing/2014/main" id="{2D07170B-9012-49B6-88B9-9DC919D08434}"/>
                      </a:ext>
                    </a:extLst>
                  </p:cNvPr>
                  <p:cNvSpPr/>
                  <p:nvPr/>
                </p:nvSpPr>
                <p:spPr>
                  <a:xfrm>
                    <a:off x="4630188" y="6418380"/>
                    <a:ext cx="100006" cy="130463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23A57591-8419-4588-8B4A-340756DAE55A}"/>
                      </a:ext>
                    </a:extLst>
                  </p:cNvPr>
                  <p:cNvSpPr/>
                  <p:nvPr/>
                </p:nvSpPr>
                <p:spPr>
                  <a:xfrm>
                    <a:off x="5519245" y="6412222"/>
                    <a:ext cx="100006" cy="130463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63" name="Group 162">
                  <a:extLst>
                    <a:ext uri="{FF2B5EF4-FFF2-40B4-BE49-F238E27FC236}">
                      <a16:creationId xmlns:a16="http://schemas.microsoft.com/office/drawing/2014/main" id="{FCD40311-5A1B-4E9A-A240-EB4CA54BF3EC}"/>
                    </a:ext>
                  </a:extLst>
                </p:cNvPr>
                <p:cNvGrpSpPr/>
                <p:nvPr/>
              </p:nvGrpSpPr>
              <p:grpSpPr>
                <a:xfrm flipH="1">
                  <a:off x="1385739" y="3279328"/>
                  <a:ext cx="1972367" cy="622595"/>
                  <a:chOff x="684238" y="2521827"/>
                  <a:chExt cx="1972367" cy="622595"/>
                </a:xfrm>
              </p:grpSpPr>
              <p:sp>
                <p:nvSpPr>
                  <p:cNvPr id="164" name="Freeform: Shape 163">
                    <a:extLst>
                      <a:ext uri="{FF2B5EF4-FFF2-40B4-BE49-F238E27FC236}">
                        <a16:creationId xmlns:a16="http://schemas.microsoft.com/office/drawing/2014/main" id="{EC41F5A4-BF19-45F2-A815-81849F24FC97}"/>
                      </a:ext>
                    </a:extLst>
                  </p:cNvPr>
                  <p:cNvSpPr/>
                  <p:nvPr/>
                </p:nvSpPr>
                <p:spPr>
                  <a:xfrm flipH="1">
                    <a:off x="684238" y="3011867"/>
                    <a:ext cx="1972367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5" name="Freeform: Shape 164">
                    <a:extLst>
                      <a:ext uri="{FF2B5EF4-FFF2-40B4-BE49-F238E27FC236}">
                        <a16:creationId xmlns:a16="http://schemas.microsoft.com/office/drawing/2014/main" id="{6FBF64E0-6C9B-46AF-A7A0-D76A5620DFA3}"/>
                      </a:ext>
                    </a:extLst>
                  </p:cNvPr>
                  <p:cNvSpPr/>
                  <p:nvPr/>
                </p:nvSpPr>
                <p:spPr>
                  <a:xfrm flipH="1">
                    <a:off x="720705" y="2521827"/>
                    <a:ext cx="1899426" cy="522495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0" name="Arc 159">
                <a:extLst>
                  <a:ext uri="{FF2B5EF4-FFF2-40B4-BE49-F238E27FC236}">
                    <a16:creationId xmlns:a16="http://schemas.microsoft.com/office/drawing/2014/main" id="{C8C0373C-FF42-4023-8ACD-29AF4461433A}"/>
                  </a:ext>
                </a:extLst>
              </p:cNvPr>
              <p:cNvSpPr/>
              <p:nvPr/>
            </p:nvSpPr>
            <p:spPr>
              <a:xfrm rot="356031" flipH="1">
                <a:off x="1511012" y="4354546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Arc 160">
                <a:extLst>
                  <a:ext uri="{FF2B5EF4-FFF2-40B4-BE49-F238E27FC236}">
                    <a16:creationId xmlns:a16="http://schemas.microsoft.com/office/drawing/2014/main" id="{93C15118-CABC-42B4-A94D-267A6A8F1FEA}"/>
                  </a:ext>
                </a:extLst>
              </p:cNvPr>
              <p:cNvSpPr/>
              <p:nvPr/>
            </p:nvSpPr>
            <p:spPr>
              <a:xfrm rot="20889416">
                <a:off x="1897461" y="4320995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6" name="Arc 245">
              <a:extLst>
                <a:ext uri="{FF2B5EF4-FFF2-40B4-BE49-F238E27FC236}">
                  <a16:creationId xmlns:a16="http://schemas.microsoft.com/office/drawing/2014/main" id="{24B7F5FB-856C-46F9-A85B-501DA3202F64}"/>
                </a:ext>
              </a:extLst>
            </p:cNvPr>
            <p:cNvSpPr/>
            <p:nvPr/>
          </p:nvSpPr>
          <p:spPr>
            <a:xfrm rot="10009664">
              <a:off x="5435613" y="4864451"/>
              <a:ext cx="168635" cy="401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3D04807F-936E-4E31-9B21-A481EE8A6A1B}"/>
              </a:ext>
            </a:extLst>
          </p:cNvPr>
          <p:cNvGrpSpPr/>
          <p:nvPr/>
        </p:nvGrpSpPr>
        <p:grpSpPr>
          <a:xfrm>
            <a:off x="7117371" y="3523161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5A310E24-3B08-4E57-8B24-CE6C47CCC860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806D32A2-C73A-49ED-BBBC-C6CB6D75E6F6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129CCD66-0C2F-4847-B096-A74275AAED2B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98" name="Group 197">
                  <a:extLst>
                    <a:ext uri="{FF2B5EF4-FFF2-40B4-BE49-F238E27FC236}">
                      <a16:creationId xmlns:a16="http://schemas.microsoft.com/office/drawing/2014/main" id="{7FF26F38-45B0-4B74-8305-6332F03CB82E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cxnSp>
                <p:nvCxnSpPr>
                  <p:cNvPr id="200" name="Straight Connector 199">
                    <a:extLst>
                      <a:ext uri="{FF2B5EF4-FFF2-40B4-BE49-F238E27FC236}">
                        <a16:creationId xmlns:a16="http://schemas.microsoft.com/office/drawing/2014/main" id="{78AC928E-3C97-451B-8383-6157F8E5A3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Straight Connector 200">
                    <a:extLst>
                      <a:ext uri="{FF2B5EF4-FFF2-40B4-BE49-F238E27FC236}">
                        <a16:creationId xmlns:a16="http://schemas.microsoft.com/office/drawing/2014/main" id="{D994DCC6-EC9B-42BF-BFDE-C85C3426D5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E775CF86-728F-4028-A735-6AF86617DDA0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Rectangle: Top Corners Rounded 202">
                    <a:extLst>
                      <a:ext uri="{FF2B5EF4-FFF2-40B4-BE49-F238E27FC236}">
                        <a16:creationId xmlns:a16="http://schemas.microsoft.com/office/drawing/2014/main" id="{0D6722D6-4C3D-4092-8B47-BE0FFA515A53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0C5D6CA6-5F6F-43A8-A7B4-C0FF12DAC253}"/>
                      </a:ext>
                    </a:extLst>
                  </p:cNvPr>
                  <p:cNvSpPr/>
                  <p:nvPr/>
                </p:nvSpPr>
                <p:spPr>
                  <a:xfrm rot="19982841">
                    <a:off x="819483" y="987439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546EA7FC-FB28-4BB7-885C-E86CED362B8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Rectangle: Top Corners Rounded 205">
                    <a:extLst>
                      <a:ext uri="{FF2B5EF4-FFF2-40B4-BE49-F238E27FC236}">
                        <a16:creationId xmlns:a16="http://schemas.microsoft.com/office/drawing/2014/main" id="{D6EEA462-E554-4D54-B767-AB308737969C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E1688ABA-A9BE-4774-8C07-80013C856A08}"/>
                      </a:ext>
                    </a:extLst>
                  </p:cNvPr>
                  <p:cNvSpPr/>
                  <p:nvPr/>
                </p:nvSpPr>
                <p:spPr>
                  <a:xfrm rot="12435469" flipV="1">
                    <a:off x="1383615" y="9885048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7D4A81E2-FA3E-4B30-AD45-61A133497A2C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EF34D4EA-07EB-4620-A403-9963478679F8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4C760EA7-4DE7-4EF4-B5FE-C579898891A3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6B6E33E6-76C2-446C-936C-CC73DEC48921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79BD77E4-95A2-40C8-8731-F021BB3DC8BB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682AA2D0-7AB1-4B02-8AEA-45E4B4B79317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8DFB9BE-9E89-48D2-8D16-40B3FC0C9053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6A93FB7C-5244-4AF5-91D6-7FD6658A6E82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A4D5380-3BBF-4C44-A5E4-8766DA520471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05739182-6AB4-4672-A499-7C69D4F8EA7D}"/>
                </a:ext>
              </a:extLst>
            </p:cNvPr>
            <p:cNvSpPr/>
            <p:nvPr/>
          </p:nvSpPr>
          <p:spPr>
            <a:xfrm rot="20349819">
              <a:off x="5099670" y="44591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Arc 189">
              <a:extLst>
                <a:ext uri="{FF2B5EF4-FFF2-40B4-BE49-F238E27FC236}">
                  <a16:creationId xmlns:a16="http://schemas.microsoft.com/office/drawing/2014/main" id="{3E404E0C-8381-405B-BA16-567F63BE5288}"/>
                </a:ext>
              </a:extLst>
            </p:cNvPr>
            <p:cNvSpPr/>
            <p:nvPr/>
          </p:nvSpPr>
          <p:spPr>
            <a:xfrm rot="20349819">
              <a:off x="4822141" y="44180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9" name="emojimouth">
            <a:hlinkClick r:id="" action="ppaction://media"/>
            <a:extLst>
              <a:ext uri="{FF2B5EF4-FFF2-40B4-BE49-F238E27FC236}">
                <a16:creationId xmlns:a16="http://schemas.microsoft.com/office/drawing/2014/main" id="{E66228D5-5EDA-434B-BA19-001436C15C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 flipH="1">
            <a:off x="7745312" y="5046796"/>
            <a:ext cx="454481" cy="291387"/>
          </a:xfrm>
          <a:prstGeom prst="rect">
            <a:avLst/>
          </a:prstGeom>
        </p:spPr>
      </p:pic>
      <p:pic>
        <p:nvPicPr>
          <p:cNvPr id="21" name="AIVoiceGenerator_com_11-12-2024T18_15_56_ H">
            <a:hlinkClick r:id="" action="ppaction://media"/>
            <a:extLst>
              <a:ext uri="{FF2B5EF4-FFF2-40B4-BE49-F238E27FC236}">
                <a16:creationId xmlns:a16="http://schemas.microsoft.com/office/drawing/2014/main" id="{5EC516E0-CF31-4C09-88CC-4ACBF4B57E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7" name="falling-259680">
            <a:hlinkClick r:id="" action="ppaction://media"/>
            <a:extLst>
              <a:ext uri="{FF2B5EF4-FFF2-40B4-BE49-F238E27FC236}">
                <a16:creationId xmlns:a16="http://schemas.microsoft.com/office/drawing/2014/main" id="{85DDD309-EAC4-42E6-B175-9BF0CAD08E8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9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-0.00026 0.080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400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40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6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64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09"/>
                </p:tgtEl>
              </p:cMediaNode>
            </p:vide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2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3D04807F-936E-4E31-9B21-A481EE8A6A1B}"/>
              </a:ext>
            </a:extLst>
          </p:cNvPr>
          <p:cNvGrpSpPr/>
          <p:nvPr/>
        </p:nvGrpSpPr>
        <p:grpSpPr>
          <a:xfrm>
            <a:off x="7117371" y="3523161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5A310E24-3B08-4E57-8B24-CE6C47CCC860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806D32A2-C73A-49ED-BBBC-C6CB6D75E6F6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129CCD66-0C2F-4847-B096-A74275AAED2B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98" name="Group 197">
                  <a:extLst>
                    <a:ext uri="{FF2B5EF4-FFF2-40B4-BE49-F238E27FC236}">
                      <a16:creationId xmlns:a16="http://schemas.microsoft.com/office/drawing/2014/main" id="{7FF26F38-45B0-4B74-8305-6332F03CB82E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E1688ABA-A9BE-4774-8C07-80013C856A08}"/>
                      </a:ext>
                    </a:extLst>
                  </p:cNvPr>
                  <p:cNvSpPr/>
                  <p:nvPr/>
                </p:nvSpPr>
                <p:spPr>
                  <a:xfrm rot="8084632" flipV="1">
                    <a:off x="1492958" y="9901157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00" name="Straight Connector 199">
                    <a:extLst>
                      <a:ext uri="{FF2B5EF4-FFF2-40B4-BE49-F238E27FC236}">
                        <a16:creationId xmlns:a16="http://schemas.microsoft.com/office/drawing/2014/main" id="{78AC928E-3C97-451B-8383-6157F8E5A3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Straight Connector 200">
                    <a:extLst>
                      <a:ext uri="{FF2B5EF4-FFF2-40B4-BE49-F238E27FC236}">
                        <a16:creationId xmlns:a16="http://schemas.microsoft.com/office/drawing/2014/main" id="{D994DCC6-EC9B-42BF-BFDE-C85C3426D5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E775CF86-728F-4028-A735-6AF86617DDA0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Rectangle: Top Corners Rounded 202">
                    <a:extLst>
                      <a:ext uri="{FF2B5EF4-FFF2-40B4-BE49-F238E27FC236}">
                        <a16:creationId xmlns:a16="http://schemas.microsoft.com/office/drawing/2014/main" id="{0D6722D6-4C3D-4092-8B47-BE0FFA515A53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4" name="Freeform: Shape 203">
                    <a:extLst>
                      <a:ext uri="{FF2B5EF4-FFF2-40B4-BE49-F238E27FC236}">
                        <a16:creationId xmlns:a16="http://schemas.microsoft.com/office/drawing/2014/main" id="{0C5D6CA6-5F6F-43A8-A7B4-C0FF12DAC253}"/>
                      </a:ext>
                    </a:extLst>
                  </p:cNvPr>
                  <p:cNvSpPr/>
                  <p:nvPr/>
                </p:nvSpPr>
                <p:spPr>
                  <a:xfrm rot="20678814">
                    <a:off x="738116" y="989038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Freeform: Shape 204">
                    <a:extLst>
                      <a:ext uri="{FF2B5EF4-FFF2-40B4-BE49-F238E27FC236}">
                        <a16:creationId xmlns:a16="http://schemas.microsoft.com/office/drawing/2014/main" id="{546EA7FC-FB28-4BB7-885C-E86CED362B8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Rectangle: Top Corners Rounded 205">
                    <a:extLst>
                      <a:ext uri="{FF2B5EF4-FFF2-40B4-BE49-F238E27FC236}">
                        <a16:creationId xmlns:a16="http://schemas.microsoft.com/office/drawing/2014/main" id="{D6EEA462-E554-4D54-B767-AB308737969C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7D4A81E2-FA3E-4B30-AD45-61A133497A2C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EF34D4EA-07EB-4620-A403-9963478679F8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4C760EA7-4DE7-4EF4-B5FE-C579898891A3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6B6E33E6-76C2-446C-936C-CC73DEC48921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79BD77E4-95A2-40C8-8731-F021BB3DC8BB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682AA2D0-7AB1-4B02-8AEA-45E4B4B79317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8DFB9BE-9E89-48D2-8D16-40B3FC0C9053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6A93FB7C-5244-4AF5-91D6-7FD6658A6E82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A4D5380-3BBF-4C44-A5E4-8766DA520471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05739182-6AB4-4672-A499-7C69D4F8EA7D}"/>
                </a:ext>
              </a:extLst>
            </p:cNvPr>
            <p:cNvSpPr/>
            <p:nvPr/>
          </p:nvSpPr>
          <p:spPr>
            <a:xfrm rot="20349819">
              <a:off x="5099670" y="44591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Arc 189">
              <a:extLst>
                <a:ext uri="{FF2B5EF4-FFF2-40B4-BE49-F238E27FC236}">
                  <a16:creationId xmlns:a16="http://schemas.microsoft.com/office/drawing/2014/main" id="{3E404E0C-8381-405B-BA16-567F63BE5288}"/>
                </a:ext>
              </a:extLst>
            </p:cNvPr>
            <p:cNvSpPr/>
            <p:nvPr/>
          </p:nvSpPr>
          <p:spPr>
            <a:xfrm rot="20349819">
              <a:off x="4822141" y="4418056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FA0D826-4908-4FBE-8907-A5481121AFB6}"/>
              </a:ext>
            </a:extLst>
          </p:cNvPr>
          <p:cNvGrpSpPr/>
          <p:nvPr/>
        </p:nvGrpSpPr>
        <p:grpSpPr>
          <a:xfrm>
            <a:off x="4441554" y="2702547"/>
            <a:ext cx="1772411" cy="2787997"/>
            <a:chOff x="1367737" y="2245195"/>
            <a:chExt cx="2116778" cy="3329686"/>
          </a:xfrm>
        </p:grpSpPr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53BE01E2-47BE-42DB-8CDC-1B6677F516A1}"/>
                </a:ext>
              </a:extLst>
            </p:cNvPr>
            <p:cNvGrpSpPr/>
            <p:nvPr/>
          </p:nvGrpSpPr>
          <p:grpSpPr>
            <a:xfrm>
              <a:off x="1367737" y="2245195"/>
              <a:ext cx="2116778" cy="3329686"/>
              <a:chOff x="1074868" y="3573966"/>
              <a:chExt cx="1418629" cy="2231495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1FA18398-613A-4DEE-A0B0-BE70C6DA06CF}"/>
                  </a:ext>
                </a:extLst>
              </p:cNvPr>
              <p:cNvGrpSpPr/>
              <p:nvPr/>
            </p:nvGrpSpPr>
            <p:grpSpPr>
              <a:xfrm>
                <a:off x="1074868" y="3573966"/>
                <a:ext cx="1418629" cy="2231495"/>
                <a:chOff x="1094500" y="2654773"/>
                <a:chExt cx="2211509" cy="3478691"/>
              </a:xfrm>
            </p:grpSpPr>
            <p:grpSp>
              <p:nvGrpSpPr>
                <p:cNvPr id="156" name="Group 155">
                  <a:extLst>
                    <a:ext uri="{FF2B5EF4-FFF2-40B4-BE49-F238E27FC236}">
                      <a16:creationId xmlns:a16="http://schemas.microsoft.com/office/drawing/2014/main" id="{A0435332-C063-48E1-97C7-5433A969DDAC}"/>
                    </a:ext>
                  </a:extLst>
                </p:cNvPr>
                <p:cNvGrpSpPr/>
                <p:nvPr/>
              </p:nvGrpSpPr>
              <p:grpSpPr>
                <a:xfrm>
                  <a:off x="1094500" y="2657176"/>
                  <a:ext cx="2211509" cy="3476288"/>
                  <a:chOff x="3698769" y="4774930"/>
                  <a:chExt cx="2536875" cy="3987738"/>
                </a:xfrm>
              </p:grpSpPr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5B04EB46-3877-4AD6-80D6-831C07BA91EA}"/>
                      </a:ext>
                    </a:extLst>
                  </p:cNvPr>
                  <p:cNvSpPr/>
                  <p:nvPr/>
                </p:nvSpPr>
                <p:spPr>
                  <a:xfrm rot="4915500">
                    <a:off x="4009144" y="6279163"/>
                    <a:ext cx="649908" cy="923979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213" name="Straight Connector 212">
                    <a:extLst>
                      <a:ext uri="{FF2B5EF4-FFF2-40B4-BE49-F238E27FC236}">
                        <a16:creationId xmlns:a16="http://schemas.microsoft.com/office/drawing/2014/main" id="{61ACF497-FDC5-4AD4-87AC-A0D878C92730}"/>
                      </a:ext>
                    </a:extLst>
                  </p:cNvPr>
                  <p:cNvCxnSpPr>
                    <a:cxnSpLocks/>
                    <a:endCxn id="218" idx="3"/>
                  </p:cNvCxnSpPr>
                  <p:nvPr/>
                </p:nvCxnSpPr>
                <p:spPr>
                  <a:xfrm>
                    <a:off x="4651438" y="6951597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4" name="Straight Connector 213">
                    <a:extLst>
                      <a:ext uri="{FF2B5EF4-FFF2-40B4-BE49-F238E27FC236}">
                        <a16:creationId xmlns:a16="http://schemas.microsoft.com/office/drawing/2014/main" id="{A5BE7AE0-F716-4DFB-B9C1-D7477F32CC0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87627" y="7068168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5" name="Oval 214">
                    <a:extLst>
                      <a:ext uri="{FF2B5EF4-FFF2-40B4-BE49-F238E27FC236}">
                        <a16:creationId xmlns:a16="http://schemas.microsoft.com/office/drawing/2014/main" id="{9FC94734-60C0-4B68-8378-D548EBAB5003}"/>
                      </a:ext>
                    </a:extLst>
                  </p:cNvPr>
                  <p:cNvSpPr/>
                  <p:nvPr/>
                </p:nvSpPr>
                <p:spPr>
                  <a:xfrm>
                    <a:off x="3698769" y="4774930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Oval 215">
                    <a:extLst>
                      <a:ext uri="{FF2B5EF4-FFF2-40B4-BE49-F238E27FC236}">
                        <a16:creationId xmlns:a16="http://schemas.microsoft.com/office/drawing/2014/main" id="{0E3C30EF-D6DD-4E69-9A53-3289A98F7AB7}"/>
                      </a:ext>
                    </a:extLst>
                  </p:cNvPr>
                  <p:cNvSpPr/>
                  <p:nvPr/>
                </p:nvSpPr>
                <p:spPr>
                  <a:xfrm>
                    <a:off x="4455574" y="5799032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Rectangle: Top Corners Rounded 216">
                    <a:extLst>
                      <a:ext uri="{FF2B5EF4-FFF2-40B4-BE49-F238E27FC236}">
                        <a16:creationId xmlns:a16="http://schemas.microsoft.com/office/drawing/2014/main" id="{CD84DC34-7F52-4FF7-8FC8-D448A030A495}"/>
                      </a:ext>
                    </a:extLst>
                  </p:cNvPr>
                  <p:cNvSpPr/>
                  <p:nvPr/>
                </p:nvSpPr>
                <p:spPr>
                  <a:xfrm>
                    <a:off x="4706697" y="856235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Rectangle: Top Corners Rounded 217">
                    <a:extLst>
                      <a:ext uri="{FF2B5EF4-FFF2-40B4-BE49-F238E27FC236}">
                        <a16:creationId xmlns:a16="http://schemas.microsoft.com/office/drawing/2014/main" id="{6729CA4F-2AB6-40A8-800D-EAB7D44B7288}"/>
                      </a:ext>
                    </a:extLst>
                  </p:cNvPr>
                  <p:cNvSpPr/>
                  <p:nvPr/>
                </p:nvSpPr>
                <p:spPr>
                  <a:xfrm>
                    <a:off x="4326089" y="8447797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Freeform: Shape 218">
                    <a:extLst>
                      <a:ext uri="{FF2B5EF4-FFF2-40B4-BE49-F238E27FC236}">
                        <a16:creationId xmlns:a16="http://schemas.microsoft.com/office/drawing/2014/main" id="{ED8346A4-C258-4DE5-BA2A-0209747C143B}"/>
                      </a:ext>
                    </a:extLst>
                  </p:cNvPr>
                  <p:cNvSpPr/>
                  <p:nvPr/>
                </p:nvSpPr>
                <p:spPr>
                  <a:xfrm rot="21179857">
                    <a:off x="4946164" y="6202266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2F9F01E6-AC08-4267-B548-5C7B5DC16F4F}"/>
                      </a:ext>
                    </a:extLst>
                  </p:cNvPr>
                  <p:cNvSpPr/>
                  <p:nvPr/>
                </p:nvSpPr>
                <p:spPr>
                  <a:xfrm>
                    <a:off x="5338163" y="5799031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1" name="Oval 220">
                    <a:extLst>
                      <a:ext uri="{FF2B5EF4-FFF2-40B4-BE49-F238E27FC236}">
                        <a16:creationId xmlns:a16="http://schemas.microsoft.com/office/drawing/2014/main" id="{DC996293-C56E-441C-9237-1EE3C40101CA}"/>
                      </a:ext>
                    </a:extLst>
                  </p:cNvPr>
                  <p:cNvSpPr/>
                  <p:nvPr/>
                </p:nvSpPr>
                <p:spPr>
                  <a:xfrm>
                    <a:off x="4553891" y="5903524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2" name="Oval 221">
                    <a:extLst>
                      <a:ext uri="{FF2B5EF4-FFF2-40B4-BE49-F238E27FC236}">
                        <a16:creationId xmlns:a16="http://schemas.microsoft.com/office/drawing/2014/main" id="{BFA75167-D68B-4A69-B9BD-0A9C9AFA225D}"/>
                      </a:ext>
                    </a:extLst>
                  </p:cNvPr>
                  <p:cNvSpPr/>
                  <p:nvPr/>
                </p:nvSpPr>
                <p:spPr>
                  <a:xfrm>
                    <a:off x="5436897" y="5907675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57" name="Group 156">
                  <a:extLst>
                    <a:ext uri="{FF2B5EF4-FFF2-40B4-BE49-F238E27FC236}">
                      <a16:creationId xmlns:a16="http://schemas.microsoft.com/office/drawing/2014/main" id="{F1FFFF37-9D77-4E52-B2A3-F603D06F8EBA}"/>
                    </a:ext>
                  </a:extLst>
                </p:cNvPr>
                <p:cNvGrpSpPr/>
                <p:nvPr/>
              </p:nvGrpSpPr>
              <p:grpSpPr>
                <a:xfrm flipH="1">
                  <a:off x="1169959" y="2654773"/>
                  <a:ext cx="1995719" cy="622593"/>
                  <a:chOff x="876666" y="1897272"/>
                  <a:chExt cx="1995719" cy="622593"/>
                </a:xfrm>
              </p:grpSpPr>
              <p:sp>
                <p:nvSpPr>
                  <p:cNvPr id="159" name="Freeform: Shape 158">
                    <a:extLst>
                      <a:ext uri="{FF2B5EF4-FFF2-40B4-BE49-F238E27FC236}">
                        <a16:creationId xmlns:a16="http://schemas.microsoft.com/office/drawing/2014/main" id="{E8204325-7C91-45A7-A15F-31275B2418DD}"/>
                      </a:ext>
                    </a:extLst>
                  </p:cNvPr>
                  <p:cNvSpPr/>
                  <p:nvPr/>
                </p:nvSpPr>
                <p:spPr>
                  <a:xfrm flipH="1">
                    <a:off x="876666" y="2387310"/>
                    <a:ext cx="1995719" cy="132555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AEFB64F9-33D3-42CE-94C1-F90DE46D008C}"/>
                      </a:ext>
                    </a:extLst>
                  </p:cNvPr>
                  <p:cNvSpPr/>
                  <p:nvPr/>
                </p:nvSpPr>
                <p:spPr>
                  <a:xfrm flipH="1">
                    <a:off x="913998" y="1897272"/>
                    <a:ext cx="1921915" cy="522494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9E0ABA65-BE13-457C-9BEF-7C8980D0BF3E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12CC1744-D7C0-4A6C-BF94-207F6219C9C9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54" name="Arc 153">
                <a:extLst>
                  <a:ext uri="{FF2B5EF4-FFF2-40B4-BE49-F238E27FC236}">
                    <a16:creationId xmlns:a16="http://schemas.microsoft.com/office/drawing/2014/main" id="{9DCD3729-B7A4-44D3-BA58-980DF04E80E4}"/>
                  </a:ext>
                </a:extLst>
              </p:cNvPr>
              <p:cNvSpPr/>
              <p:nvPr/>
            </p:nvSpPr>
            <p:spPr>
              <a:xfrm flipH="1">
                <a:off x="1460443" y="4099512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Arc 154">
                <a:extLst>
                  <a:ext uri="{FF2B5EF4-FFF2-40B4-BE49-F238E27FC236}">
                    <a16:creationId xmlns:a16="http://schemas.microsoft.com/office/drawing/2014/main" id="{B9B5CDD8-A9A3-42E3-B8D6-CECF398EF300}"/>
                  </a:ext>
                </a:extLst>
              </p:cNvPr>
              <p:cNvSpPr/>
              <p:nvPr/>
            </p:nvSpPr>
            <p:spPr>
              <a:xfrm rot="19830426">
                <a:off x="1846756" y="4061427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D0B228E-8069-4849-903F-5DFCF4EF72A2}"/>
                </a:ext>
              </a:extLst>
            </p:cNvPr>
            <p:cNvSpPr/>
            <p:nvPr/>
          </p:nvSpPr>
          <p:spPr>
            <a:xfrm rot="1195041" flipH="1">
              <a:off x="3092094" y="3752139"/>
              <a:ext cx="200852" cy="342208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  <a:gd name="connsiteX0" fmla="*/ 0 w 551287"/>
                <a:gd name="connsiteY0" fmla="*/ 0 h 600993"/>
                <a:gd name="connsiteX1" fmla="*/ 326496 w 551287"/>
                <a:gd name="connsiteY1" fmla="*/ 595214 h 600993"/>
                <a:gd name="connsiteX2" fmla="*/ 465562 w 551287"/>
                <a:gd name="connsiteY2" fmla="*/ 306861 h 600993"/>
                <a:gd name="connsiteX3" fmla="*/ 551287 w 551287"/>
                <a:gd name="connsiteY3" fmla="*/ 383061 h 600993"/>
                <a:gd name="connsiteX4" fmla="*/ 551287 w 551287"/>
                <a:gd name="connsiteY4" fmla="*/ 383061 h 600993"/>
                <a:gd name="connsiteX0" fmla="*/ 0 w 551287"/>
                <a:gd name="connsiteY0" fmla="*/ 0 h 606664"/>
                <a:gd name="connsiteX1" fmla="*/ 326496 w 551287"/>
                <a:gd name="connsiteY1" fmla="*/ 595214 h 606664"/>
                <a:gd name="connsiteX2" fmla="*/ 470014 w 551287"/>
                <a:gd name="connsiteY2" fmla="*/ 476314 h 606664"/>
                <a:gd name="connsiteX3" fmla="*/ 551287 w 551287"/>
                <a:gd name="connsiteY3" fmla="*/ 383061 h 606664"/>
                <a:gd name="connsiteX4" fmla="*/ 551287 w 551287"/>
                <a:gd name="connsiteY4" fmla="*/ 383061 h 606664"/>
                <a:gd name="connsiteX0" fmla="*/ 0 w 551287"/>
                <a:gd name="connsiteY0" fmla="*/ 0 h 622310"/>
                <a:gd name="connsiteX1" fmla="*/ 326496 w 551287"/>
                <a:gd name="connsiteY1" fmla="*/ 595214 h 622310"/>
                <a:gd name="connsiteX2" fmla="*/ 481412 w 551287"/>
                <a:gd name="connsiteY2" fmla="*/ 580338 h 622310"/>
                <a:gd name="connsiteX3" fmla="*/ 551287 w 551287"/>
                <a:gd name="connsiteY3" fmla="*/ 383061 h 622310"/>
                <a:gd name="connsiteX4" fmla="*/ 551287 w 551287"/>
                <a:gd name="connsiteY4" fmla="*/ 383061 h 62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1287" h="622310">
                  <a:moveTo>
                    <a:pt x="0" y="0"/>
                  </a:moveTo>
                  <a:cubicBezTo>
                    <a:pt x="56679" y="39347"/>
                    <a:pt x="248902" y="544071"/>
                    <a:pt x="326496" y="595214"/>
                  </a:cubicBezTo>
                  <a:cubicBezTo>
                    <a:pt x="404090" y="646357"/>
                    <a:pt x="443947" y="615697"/>
                    <a:pt x="481412" y="580338"/>
                  </a:cubicBezTo>
                  <a:cubicBezTo>
                    <a:pt x="518877" y="544979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3" name="emojimouth">
            <a:hlinkClick r:id="" action="ppaction://media"/>
            <a:extLst>
              <a:ext uri="{FF2B5EF4-FFF2-40B4-BE49-F238E27FC236}">
                <a16:creationId xmlns:a16="http://schemas.microsoft.com/office/drawing/2014/main" id="{EA081448-8C11-40D0-AFBF-E171737D0F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>
            <a:off x="5194096" y="3944257"/>
            <a:ext cx="290929" cy="186527"/>
          </a:xfrm>
          <a:prstGeom prst="rect">
            <a:avLst/>
          </a:prstGeom>
        </p:spPr>
      </p:pic>
      <p:sp>
        <p:nvSpPr>
          <p:cNvPr id="224" name="Arc 223">
            <a:extLst>
              <a:ext uri="{FF2B5EF4-FFF2-40B4-BE49-F238E27FC236}">
                <a16:creationId xmlns:a16="http://schemas.microsoft.com/office/drawing/2014/main" id="{4512AB39-8724-408B-BC26-BA650E4ECE96}"/>
              </a:ext>
            </a:extLst>
          </p:cNvPr>
          <p:cNvSpPr/>
          <p:nvPr/>
        </p:nvSpPr>
        <p:spPr>
          <a:xfrm rot="10009664">
            <a:off x="7863315" y="519640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5" name="AIVoiceGenerator_com_11-12-2024T18_23_1_ D">
            <a:hlinkClick r:id="" action="ppaction://media"/>
            <a:extLst>
              <a:ext uri="{FF2B5EF4-FFF2-40B4-BE49-F238E27FC236}">
                <a16:creationId xmlns:a16="http://schemas.microsoft.com/office/drawing/2014/main" id="{4FB05D4C-0390-42B7-914E-5DD891304BD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35659" y="19907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1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000" fill="hold"/>
                                        <p:tgtEl>
                                          <p:spTgt spid="2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23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649552" y="-5622421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9061110-B57E-40BD-9398-B8CF308E8483}"/>
              </a:ext>
            </a:extLst>
          </p:cNvPr>
          <p:cNvGrpSpPr/>
          <p:nvPr/>
        </p:nvGrpSpPr>
        <p:grpSpPr>
          <a:xfrm>
            <a:off x="10552079" y="0"/>
            <a:ext cx="6081604" cy="4657365"/>
            <a:chOff x="9413828" y="355962"/>
            <a:chExt cx="7038212" cy="538994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3F3B706-ECEC-475D-B636-50F103CCF32B}"/>
                </a:ext>
              </a:extLst>
            </p:cNvPr>
            <p:cNvGrpSpPr/>
            <p:nvPr/>
          </p:nvGrpSpPr>
          <p:grpSpPr>
            <a:xfrm>
              <a:off x="9413828" y="708990"/>
              <a:ext cx="2865480" cy="5036918"/>
              <a:chOff x="9413828" y="708990"/>
              <a:chExt cx="2865480" cy="5036918"/>
            </a:xfrm>
          </p:grpSpPr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4FC11BB0-4C94-4911-B5D7-4233E6ADB4FF}"/>
                  </a:ext>
                </a:extLst>
              </p:cNvPr>
              <p:cNvGrpSpPr/>
              <p:nvPr/>
            </p:nvGrpSpPr>
            <p:grpSpPr>
              <a:xfrm>
                <a:off x="9791700" y="708990"/>
                <a:ext cx="2487608" cy="3912999"/>
                <a:chOff x="1367737" y="2245195"/>
                <a:chExt cx="2116778" cy="3329686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5"/>
                  <a:ext cx="2116778" cy="3329686"/>
                  <a:chOff x="1074868" y="3573966"/>
                  <a:chExt cx="1418629" cy="2231495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9" cy="2231495"/>
                    <a:chOff x="1094500" y="2654773"/>
                    <a:chExt cx="2211509" cy="3478691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500" y="2657176"/>
                      <a:ext cx="2211509" cy="3476288"/>
                      <a:chOff x="3698769" y="4774930"/>
                      <a:chExt cx="2536875" cy="3987738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4915500">
                        <a:off x="4591648" y="6143903"/>
                        <a:ext cx="649908" cy="923979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51438" y="6951597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9" y="4774930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45745" y="5757091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697" y="8562358"/>
                        <a:ext cx="669495" cy="200310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26089" y="8447797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420143" flipH="1">
                        <a:off x="4709937" y="6159323"/>
                        <a:ext cx="129037" cy="190500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28334" y="5757090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02620" y="5863757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71872" y="5865264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2027895" cy="622593"/>
                      <a:chOff x="844490" y="1897272"/>
                      <a:chExt cx="2027895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844490" y="2387310"/>
                        <a:ext cx="2027895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883013" y="1897272"/>
                        <a:ext cx="1952900" cy="522496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960655" flipH="1">
                    <a:off x="1358803" y="4044728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1157861">
                    <a:off x="1751267" y="4030252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3" name="Arc 142">
                    <a:extLst>
                      <a:ext uri="{FF2B5EF4-FFF2-40B4-BE49-F238E27FC236}">
                        <a16:creationId xmlns:a16="http://schemas.microsoft.com/office/drawing/2014/main" id="{9725FCF9-3B49-42F0-82AB-3A441E0B0B1D}"/>
                      </a:ext>
                    </a:extLst>
                  </p:cNvPr>
                  <p:cNvSpPr/>
                  <p:nvPr/>
                </p:nvSpPr>
                <p:spPr>
                  <a:xfrm rot="9163900">
                    <a:off x="1650202" y="4457647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A18C2E0B-81EB-43A9-8214-E945B6B32C06}"/>
                    </a:ext>
                  </a:extLst>
                </p:cNvPr>
                <p:cNvSpPr/>
                <p:nvPr/>
              </p:nvSpPr>
              <p:spPr>
                <a:xfrm flipH="1">
                  <a:off x="2301477" y="3800442"/>
                  <a:ext cx="598358" cy="299721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  <a:gd name="connsiteX0" fmla="*/ 0 w 551287"/>
                    <a:gd name="connsiteY0" fmla="*/ 0 h 600993"/>
                    <a:gd name="connsiteX1" fmla="*/ 326496 w 551287"/>
                    <a:gd name="connsiteY1" fmla="*/ 595214 h 600993"/>
                    <a:gd name="connsiteX2" fmla="*/ 465562 w 551287"/>
                    <a:gd name="connsiteY2" fmla="*/ 306861 h 600993"/>
                    <a:gd name="connsiteX3" fmla="*/ 551287 w 551287"/>
                    <a:gd name="connsiteY3" fmla="*/ 383061 h 600993"/>
                    <a:gd name="connsiteX4" fmla="*/ 551287 w 551287"/>
                    <a:gd name="connsiteY4" fmla="*/ 383061 h 600993"/>
                    <a:gd name="connsiteX0" fmla="*/ 0 w 551287"/>
                    <a:gd name="connsiteY0" fmla="*/ 0 h 606664"/>
                    <a:gd name="connsiteX1" fmla="*/ 326496 w 551287"/>
                    <a:gd name="connsiteY1" fmla="*/ 595214 h 606664"/>
                    <a:gd name="connsiteX2" fmla="*/ 470014 w 551287"/>
                    <a:gd name="connsiteY2" fmla="*/ 476314 h 606664"/>
                    <a:gd name="connsiteX3" fmla="*/ 551287 w 551287"/>
                    <a:gd name="connsiteY3" fmla="*/ 383061 h 606664"/>
                    <a:gd name="connsiteX4" fmla="*/ 551287 w 551287"/>
                    <a:gd name="connsiteY4" fmla="*/ 383061 h 606664"/>
                    <a:gd name="connsiteX0" fmla="*/ 0 w 551287"/>
                    <a:gd name="connsiteY0" fmla="*/ 0 h 622310"/>
                    <a:gd name="connsiteX1" fmla="*/ 326496 w 551287"/>
                    <a:gd name="connsiteY1" fmla="*/ 595214 h 622310"/>
                    <a:gd name="connsiteX2" fmla="*/ 481412 w 551287"/>
                    <a:gd name="connsiteY2" fmla="*/ 580338 h 622310"/>
                    <a:gd name="connsiteX3" fmla="*/ 551287 w 551287"/>
                    <a:gd name="connsiteY3" fmla="*/ 383061 h 622310"/>
                    <a:gd name="connsiteX4" fmla="*/ 551287 w 551287"/>
                    <a:gd name="connsiteY4" fmla="*/ 383061 h 62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1287" h="622310">
                      <a:moveTo>
                        <a:pt x="0" y="0"/>
                      </a:moveTo>
                      <a:cubicBezTo>
                        <a:pt x="56679" y="39347"/>
                        <a:pt x="248902" y="544071"/>
                        <a:pt x="326496" y="595214"/>
                      </a:cubicBezTo>
                      <a:cubicBezTo>
                        <a:pt x="404090" y="646357"/>
                        <a:pt x="443947" y="615697"/>
                        <a:pt x="481412" y="580338"/>
                      </a:cubicBezTo>
                      <a:cubicBezTo>
                        <a:pt x="518877" y="544979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C20592C6-07CA-4640-A0A4-9AB4A4DF7BA0}"/>
                    </a:ext>
                  </a:extLst>
                </p:cNvPr>
                <p:cNvSpPr/>
                <p:nvPr/>
              </p:nvSpPr>
              <p:spPr>
                <a:xfrm>
                  <a:off x="1743231" y="3757368"/>
                  <a:ext cx="532673" cy="354275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  <a:gd name="connsiteX0" fmla="*/ 0 w 551287"/>
                    <a:gd name="connsiteY0" fmla="*/ 0 h 600993"/>
                    <a:gd name="connsiteX1" fmla="*/ 326496 w 551287"/>
                    <a:gd name="connsiteY1" fmla="*/ 595214 h 600993"/>
                    <a:gd name="connsiteX2" fmla="*/ 465562 w 551287"/>
                    <a:gd name="connsiteY2" fmla="*/ 306861 h 600993"/>
                    <a:gd name="connsiteX3" fmla="*/ 551287 w 551287"/>
                    <a:gd name="connsiteY3" fmla="*/ 383061 h 600993"/>
                    <a:gd name="connsiteX4" fmla="*/ 551287 w 551287"/>
                    <a:gd name="connsiteY4" fmla="*/ 383061 h 600993"/>
                    <a:gd name="connsiteX0" fmla="*/ 0 w 551287"/>
                    <a:gd name="connsiteY0" fmla="*/ 0 h 606664"/>
                    <a:gd name="connsiteX1" fmla="*/ 326496 w 551287"/>
                    <a:gd name="connsiteY1" fmla="*/ 595214 h 606664"/>
                    <a:gd name="connsiteX2" fmla="*/ 470014 w 551287"/>
                    <a:gd name="connsiteY2" fmla="*/ 476314 h 606664"/>
                    <a:gd name="connsiteX3" fmla="*/ 551287 w 551287"/>
                    <a:gd name="connsiteY3" fmla="*/ 383061 h 606664"/>
                    <a:gd name="connsiteX4" fmla="*/ 551287 w 551287"/>
                    <a:gd name="connsiteY4" fmla="*/ 383061 h 606664"/>
                    <a:gd name="connsiteX0" fmla="*/ 0 w 551287"/>
                    <a:gd name="connsiteY0" fmla="*/ 0 h 622310"/>
                    <a:gd name="connsiteX1" fmla="*/ 326496 w 551287"/>
                    <a:gd name="connsiteY1" fmla="*/ 595214 h 622310"/>
                    <a:gd name="connsiteX2" fmla="*/ 481412 w 551287"/>
                    <a:gd name="connsiteY2" fmla="*/ 580338 h 622310"/>
                    <a:gd name="connsiteX3" fmla="*/ 551287 w 551287"/>
                    <a:gd name="connsiteY3" fmla="*/ 383061 h 622310"/>
                    <a:gd name="connsiteX4" fmla="*/ 551287 w 551287"/>
                    <a:gd name="connsiteY4" fmla="*/ 383061 h 62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1287" h="622310">
                      <a:moveTo>
                        <a:pt x="0" y="0"/>
                      </a:moveTo>
                      <a:cubicBezTo>
                        <a:pt x="56679" y="39347"/>
                        <a:pt x="248902" y="544071"/>
                        <a:pt x="326496" y="595214"/>
                      </a:cubicBezTo>
                      <a:cubicBezTo>
                        <a:pt x="404090" y="646357"/>
                        <a:pt x="443947" y="615697"/>
                        <a:pt x="481412" y="580338"/>
                      </a:cubicBezTo>
                      <a:cubicBezTo>
                        <a:pt x="518877" y="544979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847CF735-956C-4C88-BDF6-D1D534CF266D}"/>
                  </a:ext>
                </a:extLst>
              </p:cNvPr>
              <p:cNvGrpSpPr/>
              <p:nvPr/>
            </p:nvGrpSpPr>
            <p:grpSpPr>
              <a:xfrm>
                <a:off x="9413828" y="2760031"/>
                <a:ext cx="1909224" cy="2985877"/>
                <a:chOff x="4186776" y="3525838"/>
                <a:chExt cx="1909224" cy="2985877"/>
              </a:xfrm>
            </p:grpSpPr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5A26D216-7C23-48B9-880B-785808E56E20}"/>
                    </a:ext>
                  </a:extLst>
                </p:cNvPr>
                <p:cNvSpPr/>
                <p:nvPr/>
              </p:nvSpPr>
              <p:spPr>
                <a:xfrm>
                  <a:off x="5373415" y="5608118"/>
                  <a:ext cx="722585" cy="78326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600000" lon="18899978" rev="0"/>
                  </a:camera>
                  <a:lightRig rig="threePt" dir="t"/>
                </a:scene3d>
                <a:sp3d extrusionH="196850">
                  <a:bevelT w="285750"/>
                  <a:bevelB w="342900"/>
                  <a:contourClr>
                    <a:schemeClr val="tx1"/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D711BDF4-7024-4D0D-9159-FFD9E72815B6}"/>
                    </a:ext>
                  </a:extLst>
                </p:cNvPr>
                <p:cNvCxnSpPr/>
                <p:nvPr/>
              </p:nvCxnSpPr>
              <p:spPr>
                <a:xfrm flipH="1">
                  <a:off x="5291138" y="3820937"/>
                  <a:ext cx="330200" cy="1206500"/>
                </a:xfrm>
                <a:prstGeom prst="line">
                  <a:avLst/>
                </a:prstGeom>
                <a:ln w="111125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Rectangle: Rounded Corners 8">
                  <a:extLst>
                    <a:ext uri="{FF2B5EF4-FFF2-40B4-BE49-F238E27FC236}">
                      <a16:creationId xmlns:a16="http://schemas.microsoft.com/office/drawing/2014/main" id="{E9B94687-7573-4E55-825B-506436A4F783}"/>
                    </a:ext>
                  </a:extLst>
                </p:cNvPr>
                <p:cNvSpPr/>
                <p:nvPr/>
              </p:nvSpPr>
              <p:spPr>
                <a:xfrm>
                  <a:off x="4608324" y="5196506"/>
                  <a:ext cx="1340362" cy="1201052"/>
                </a:xfrm>
                <a:custGeom>
                  <a:avLst/>
                  <a:gdLst>
                    <a:gd name="connsiteX0" fmla="*/ 0 w 714375"/>
                    <a:gd name="connsiteY0" fmla="*/ 119065 h 1206500"/>
                    <a:gd name="connsiteX1" fmla="*/ 119065 w 714375"/>
                    <a:gd name="connsiteY1" fmla="*/ 0 h 1206500"/>
                    <a:gd name="connsiteX2" fmla="*/ 595310 w 714375"/>
                    <a:gd name="connsiteY2" fmla="*/ 0 h 1206500"/>
                    <a:gd name="connsiteX3" fmla="*/ 714375 w 714375"/>
                    <a:gd name="connsiteY3" fmla="*/ 119065 h 1206500"/>
                    <a:gd name="connsiteX4" fmla="*/ 714375 w 714375"/>
                    <a:gd name="connsiteY4" fmla="*/ 1087435 h 1206500"/>
                    <a:gd name="connsiteX5" fmla="*/ 595310 w 714375"/>
                    <a:gd name="connsiteY5" fmla="*/ 1206500 h 1206500"/>
                    <a:gd name="connsiteX6" fmla="*/ 119065 w 714375"/>
                    <a:gd name="connsiteY6" fmla="*/ 1206500 h 1206500"/>
                    <a:gd name="connsiteX7" fmla="*/ 0 w 714375"/>
                    <a:gd name="connsiteY7" fmla="*/ 1087435 h 1206500"/>
                    <a:gd name="connsiteX8" fmla="*/ 0 w 714375"/>
                    <a:gd name="connsiteY8" fmla="*/ 119065 h 1206500"/>
                    <a:gd name="connsiteX0" fmla="*/ 0 w 714375"/>
                    <a:gd name="connsiteY0" fmla="*/ 119065 h 1253380"/>
                    <a:gd name="connsiteX1" fmla="*/ 119065 w 714375"/>
                    <a:gd name="connsiteY1" fmla="*/ 0 h 1253380"/>
                    <a:gd name="connsiteX2" fmla="*/ 595310 w 714375"/>
                    <a:gd name="connsiteY2" fmla="*/ 0 h 1253380"/>
                    <a:gd name="connsiteX3" fmla="*/ 714375 w 714375"/>
                    <a:gd name="connsiteY3" fmla="*/ 119065 h 1253380"/>
                    <a:gd name="connsiteX4" fmla="*/ 714375 w 714375"/>
                    <a:gd name="connsiteY4" fmla="*/ 1087435 h 1253380"/>
                    <a:gd name="connsiteX5" fmla="*/ 595310 w 714375"/>
                    <a:gd name="connsiteY5" fmla="*/ 1206500 h 1253380"/>
                    <a:gd name="connsiteX6" fmla="*/ 449262 w 714375"/>
                    <a:gd name="connsiteY6" fmla="*/ 1253331 h 1253380"/>
                    <a:gd name="connsiteX7" fmla="*/ 119065 w 714375"/>
                    <a:gd name="connsiteY7" fmla="*/ 1206500 h 1253380"/>
                    <a:gd name="connsiteX8" fmla="*/ 0 w 714375"/>
                    <a:gd name="connsiteY8" fmla="*/ 1087435 h 1253380"/>
                    <a:gd name="connsiteX9" fmla="*/ 0 w 714375"/>
                    <a:gd name="connsiteY9" fmla="*/ 119065 h 1253380"/>
                    <a:gd name="connsiteX0" fmla="*/ 133350 w 847725"/>
                    <a:gd name="connsiteY0" fmla="*/ 119065 h 1253380"/>
                    <a:gd name="connsiteX1" fmla="*/ 252415 w 847725"/>
                    <a:gd name="connsiteY1" fmla="*/ 0 h 1253380"/>
                    <a:gd name="connsiteX2" fmla="*/ 728660 w 847725"/>
                    <a:gd name="connsiteY2" fmla="*/ 0 h 1253380"/>
                    <a:gd name="connsiteX3" fmla="*/ 847725 w 847725"/>
                    <a:gd name="connsiteY3" fmla="*/ 119065 h 1253380"/>
                    <a:gd name="connsiteX4" fmla="*/ 847725 w 847725"/>
                    <a:gd name="connsiteY4" fmla="*/ 1087435 h 1253380"/>
                    <a:gd name="connsiteX5" fmla="*/ 728660 w 847725"/>
                    <a:gd name="connsiteY5" fmla="*/ 1206500 h 1253380"/>
                    <a:gd name="connsiteX6" fmla="*/ 582612 w 847725"/>
                    <a:gd name="connsiteY6" fmla="*/ 1253331 h 1253380"/>
                    <a:gd name="connsiteX7" fmla="*/ 252415 w 847725"/>
                    <a:gd name="connsiteY7" fmla="*/ 1206500 h 1253380"/>
                    <a:gd name="connsiteX8" fmla="*/ 0 w 847725"/>
                    <a:gd name="connsiteY8" fmla="*/ 1039810 h 1253380"/>
                    <a:gd name="connsiteX9" fmla="*/ 133350 w 847725"/>
                    <a:gd name="connsiteY9" fmla="*/ 119065 h 1253380"/>
                    <a:gd name="connsiteX0" fmla="*/ 133430 w 847805"/>
                    <a:gd name="connsiteY0" fmla="*/ 119065 h 1253380"/>
                    <a:gd name="connsiteX1" fmla="*/ 252495 w 847805"/>
                    <a:gd name="connsiteY1" fmla="*/ 0 h 1253380"/>
                    <a:gd name="connsiteX2" fmla="*/ 728740 w 847805"/>
                    <a:gd name="connsiteY2" fmla="*/ 0 h 1253380"/>
                    <a:gd name="connsiteX3" fmla="*/ 847805 w 847805"/>
                    <a:gd name="connsiteY3" fmla="*/ 119065 h 1253380"/>
                    <a:gd name="connsiteX4" fmla="*/ 847805 w 847805"/>
                    <a:gd name="connsiteY4" fmla="*/ 1087435 h 1253380"/>
                    <a:gd name="connsiteX5" fmla="*/ 728740 w 847805"/>
                    <a:gd name="connsiteY5" fmla="*/ 1206500 h 1253380"/>
                    <a:gd name="connsiteX6" fmla="*/ 582692 w 847805"/>
                    <a:gd name="connsiteY6" fmla="*/ 1253331 h 1253380"/>
                    <a:gd name="connsiteX7" fmla="*/ 252495 w 847805"/>
                    <a:gd name="connsiteY7" fmla="*/ 1206500 h 1253380"/>
                    <a:gd name="connsiteX8" fmla="*/ 80 w 847805"/>
                    <a:gd name="connsiteY8" fmla="*/ 1039810 h 1253380"/>
                    <a:gd name="connsiteX9" fmla="*/ 133430 w 847805"/>
                    <a:gd name="connsiteY9" fmla="*/ 119065 h 1253380"/>
                    <a:gd name="connsiteX0" fmla="*/ 133430 w 858977"/>
                    <a:gd name="connsiteY0" fmla="*/ 119065 h 1253380"/>
                    <a:gd name="connsiteX1" fmla="*/ 252495 w 858977"/>
                    <a:gd name="connsiteY1" fmla="*/ 0 h 1253380"/>
                    <a:gd name="connsiteX2" fmla="*/ 728740 w 858977"/>
                    <a:gd name="connsiteY2" fmla="*/ 0 h 1253380"/>
                    <a:gd name="connsiteX3" fmla="*/ 847805 w 858977"/>
                    <a:gd name="connsiteY3" fmla="*/ 119065 h 1253380"/>
                    <a:gd name="connsiteX4" fmla="*/ 858917 w 858977"/>
                    <a:gd name="connsiteY4" fmla="*/ 505619 h 1253380"/>
                    <a:gd name="connsiteX5" fmla="*/ 847805 w 858977"/>
                    <a:gd name="connsiteY5" fmla="*/ 1087435 h 1253380"/>
                    <a:gd name="connsiteX6" fmla="*/ 728740 w 858977"/>
                    <a:gd name="connsiteY6" fmla="*/ 1206500 h 1253380"/>
                    <a:gd name="connsiteX7" fmla="*/ 582692 w 858977"/>
                    <a:gd name="connsiteY7" fmla="*/ 1253331 h 1253380"/>
                    <a:gd name="connsiteX8" fmla="*/ 252495 w 858977"/>
                    <a:gd name="connsiteY8" fmla="*/ 1206500 h 1253380"/>
                    <a:gd name="connsiteX9" fmla="*/ 80 w 858977"/>
                    <a:gd name="connsiteY9" fmla="*/ 1039810 h 1253380"/>
                    <a:gd name="connsiteX10" fmla="*/ 133430 w 858977"/>
                    <a:gd name="connsiteY10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847805 w 1292305"/>
                    <a:gd name="connsiteY5" fmla="*/ 1087435 h 1253380"/>
                    <a:gd name="connsiteX6" fmla="*/ 728740 w 1292305"/>
                    <a:gd name="connsiteY6" fmla="*/ 1206500 h 1253380"/>
                    <a:gd name="connsiteX7" fmla="*/ 582692 w 1292305"/>
                    <a:gd name="connsiteY7" fmla="*/ 1253331 h 1253380"/>
                    <a:gd name="connsiteX8" fmla="*/ 252495 w 1292305"/>
                    <a:gd name="connsiteY8" fmla="*/ 1206500 h 1253380"/>
                    <a:gd name="connsiteX9" fmla="*/ 80 w 1292305"/>
                    <a:gd name="connsiteY9" fmla="*/ 1039810 h 1253380"/>
                    <a:gd name="connsiteX10" fmla="*/ 133430 w 1292305"/>
                    <a:gd name="connsiteY10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47805 w 1292305"/>
                    <a:gd name="connsiteY6" fmla="*/ 1087435 h 1253380"/>
                    <a:gd name="connsiteX7" fmla="*/ 728740 w 1292305"/>
                    <a:gd name="connsiteY7" fmla="*/ 1206500 h 1253380"/>
                    <a:gd name="connsiteX8" fmla="*/ 582692 w 1292305"/>
                    <a:gd name="connsiteY8" fmla="*/ 1253331 h 1253380"/>
                    <a:gd name="connsiteX9" fmla="*/ 252495 w 1292305"/>
                    <a:gd name="connsiteY9" fmla="*/ 1206500 h 1253380"/>
                    <a:gd name="connsiteX10" fmla="*/ 80 w 1292305"/>
                    <a:gd name="connsiteY10" fmla="*/ 1039810 h 1253380"/>
                    <a:gd name="connsiteX11" fmla="*/ 133430 w 1292305"/>
                    <a:gd name="connsiteY11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01767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39867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1001792 w 1292305"/>
                    <a:gd name="connsiteY5" fmla="*/ 457994 h 1253380"/>
                    <a:gd name="connsiteX6" fmla="*/ 844629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2305"/>
                    <a:gd name="connsiteY0" fmla="*/ 119065 h 1253380"/>
                    <a:gd name="connsiteX1" fmla="*/ 252495 w 1292305"/>
                    <a:gd name="connsiteY1" fmla="*/ 0 h 1253380"/>
                    <a:gd name="connsiteX2" fmla="*/ 728740 w 1292305"/>
                    <a:gd name="connsiteY2" fmla="*/ 0 h 1253380"/>
                    <a:gd name="connsiteX3" fmla="*/ 847805 w 1292305"/>
                    <a:gd name="connsiteY3" fmla="*/ 119065 h 1253380"/>
                    <a:gd name="connsiteX4" fmla="*/ 1292304 w 1292305"/>
                    <a:gd name="connsiteY4" fmla="*/ 672307 h 1253380"/>
                    <a:gd name="connsiteX5" fmla="*/ 958930 w 1292305"/>
                    <a:gd name="connsiteY5" fmla="*/ 477044 h 1253380"/>
                    <a:gd name="connsiteX6" fmla="*/ 844629 w 1292305"/>
                    <a:gd name="connsiteY6" fmla="*/ 743744 h 1253380"/>
                    <a:gd name="connsiteX7" fmla="*/ 847805 w 1292305"/>
                    <a:gd name="connsiteY7" fmla="*/ 1087435 h 1253380"/>
                    <a:gd name="connsiteX8" fmla="*/ 728740 w 1292305"/>
                    <a:gd name="connsiteY8" fmla="*/ 1206500 h 1253380"/>
                    <a:gd name="connsiteX9" fmla="*/ 582692 w 1292305"/>
                    <a:gd name="connsiteY9" fmla="*/ 1253331 h 1253380"/>
                    <a:gd name="connsiteX10" fmla="*/ 252495 w 1292305"/>
                    <a:gd name="connsiteY10" fmla="*/ 1206500 h 1253380"/>
                    <a:gd name="connsiteX11" fmla="*/ 80 w 1292305"/>
                    <a:gd name="connsiteY11" fmla="*/ 1039810 h 1253380"/>
                    <a:gd name="connsiteX12" fmla="*/ 133430 w 1292305"/>
                    <a:gd name="connsiteY12" fmla="*/ 119065 h 1253380"/>
                    <a:gd name="connsiteX0" fmla="*/ 133430 w 1295352"/>
                    <a:gd name="connsiteY0" fmla="*/ 119065 h 1253380"/>
                    <a:gd name="connsiteX1" fmla="*/ 252495 w 1295352"/>
                    <a:gd name="connsiteY1" fmla="*/ 0 h 1253380"/>
                    <a:gd name="connsiteX2" fmla="*/ 728740 w 1295352"/>
                    <a:gd name="connsiteY2" fmla="*/ 0 h 1253380"/>
                    <a:gd name="connsiteX3" fmla="*/ 847805 w 1295352"/>
                    <a:gd name="connsiteY3" fmla="*/ 119065 h 1253380"/>
                    <a:gd name="connsiteX4" fmla="*/ 1220867 w 1295352"/>
                    <a:gd name="connsiteY4" fmla="*/ 434181 h 1253380"/>
                    <a:gd name="connsiteX5" fmla="*/ 1292304 w 1295352"/>
                    <a:gd name="connsiteY5" fmla="*/ 672307 h 1253380"/>
                    <a:gd name="connsiteX6" fmla="*/ 958930 w 1295352"/>
                    <a:gd name="connsiteY6" fmla="*/ 477044 h 1253380"/>
                    <a:gd name="connsiteX7" fmla="*/ 844629 w 1295352"/>
                    <a:gd name="connsiteY7" fmla="*/ 743744 h 1253380"/>
                    <a:gd name="connsiteX8" fmla="*/ 847805 w 1295352"/>
                    <a:gd name="connsiteY8" fmla="*/ 1087435 h 1253380"/>
                    <a:gd name="connsiteX9" fmla="*/ 728740 w 1295352"/>
                    <a:gd name="connsiteY9" fmla="*/ 1206500 h 1253380"/>
                    <a:gd name="connsiteX10" fmla="*/ 582692 w 1295352"/>
                    <a:gd name="connsiteY10" fmla="*/ 1253331 h 1253380"/>
                    <a:gd name="connsiteX11" fmla="*/ 252495 w 1295352"/>
                    <a:gd name="connsiteY11" fmla="*/ 1206500 h 1253380"/>
                    <a:gd name="connsiteX12" fmla="*/ 80 w 1295352"/>
                    <a:gd name="connsiteY12" fmla="*/ 1039810 h 1253380"/>
                    <a:gd name="connsiteX13" fmla="*/ 133430 w 1295352"/>
                    <a:gd name="connsiteY13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68478 w 1298929"/>
                    <a:gd name="connsiteY6" fmla="*/ 486569 h 1253380"/>
                    <a:gd name="connsiteX7" fmla="*/ 958930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73240 w 1298929"/>
                    <a:gd name="connsiteY6" fmla="*/ 448469 h 1253380"/>
                    <a:gd name="connsiteX7" fmla="*/ 958930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73240 w 1298929"/>
                    <a:gd name="connsiteY6" fmla="*/ 434182 h 1253380"/>
                    <a:gd name="connsiteX7" fmla="*/ 958930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98929"/>
                    <a:gd name="connsiteY0" fmla="*/ 119065 h 1253380"/>
                    <a:gd name="connsiteX1" fmla="*/ 252495 w 1298929"/>
                    <a:gd name="connsiteY1" fmla="*/ 0 h 1253380"/>
                    <a:gd name="connsiteX2" fmla="*/ 728740 w 1298929"/>
                    <a:gd name="connsiteY2" fmla="*/ 0 h 1253380"/>
                    <a:gd name="connsiteX3" fmla="*/ 847805 w 1298929"/>
                    <a:gd name="connsiteY3" fmla="*/ 119065 h 1253380"/>
                    <a:gd name="connsiteX4" fmla="*/ 1220867 w 1298929"/>
                    <a:gd name="connsiteY4" fmla="*/ 434181 h 1253380"/>
                    <a:gd name="connsiteX5" fmla="*/ 1292304 w 1298929"/>
                    <a:gd name="connsiteY5" fmla="*/ 672307 h 1253380"/>
                    <a:gd name="connsiteX6" fmla="*/ 1173240 w 1298929"/>
                    <a:gd name="connsiteY6" fmla="*/ 434182 h 1253380"/>
                    <a:gd name="connsiteX7" fmla="*/ 973217 w 1298929"/>
                    <a:gd name="connsiteY7" fmla="*/ 477044 h 1253380"/>
                    <a:gd name="connsiteX8" fmla="*/ 844629 w 1298929"/>
                    <a:gd name="connsiteY8" fmla="*/ 743744 h 1253380"/>
                    <a:gd name="connsiteX9" fmla="*/ 847805 w 1298929"/>
                    <a:gd name="connsiteY9" fmla="*/ 1087435 h 1253380"/>
                    <a:gd name="connsiteX10" fmla="*/ 728740 w 1298929"/>
                    <a:gd name="connsiteY10" fmla="*/ 1206500 h 1253380"/>
                    <a:gd name="connsiteX11" fmla="*/ 582692 w 1298929"/>
                    <a:gd name="connsiteY11" fmla="*/ 1253331 h 1253380"/>
                    <a:gd name="connsiteX12" fmla="*/ 252495 w 1298929"/>
                    <a:gd name="connsiteY12" fmla="*/ 1206500 h 1253380"/>
                    <a:gd name="connsiteX13" fmla="*/ 80 w 1298929"/>
                    <a:gd name="connsiteY13" fmla="*/ 1039810 h 1253380"/>
                    <a:gd name="connsiteX14" fmla="*/ 133430 w 1298929"/>
                    <a:gd name="connsiteY14" fmla="*/ 119065 h 1253380"/>
                    <a:gd name="connsiteX0" fmla="*/ 133430 w 1271971"/>
                    <a:gd name="connsiteY0" fmla="*/ 119065 h 1253380"/>
                    <a:gd name="connsiteX1" fmla="*/ 252495 w 1271971"/>
                    <a:gd name="connsiteY1" fmla="*/ 0 h 1253380"/>
                    <a:gd name="connsiteX2" fmla="*/ 728740 w 1271971"/>
                    <a:gd name="connsiteY2" fmla="*/ 0 h 1253380"/>
                    <a:gd name="connsiteX3" fmla="*/ 847805 w 1271971"/>
                    <a:gd name="connsiteY3" fmla="*/ 119065 h 1253380"/>
                    <a:gd name="connsiteX4" fmla="*/ 1220867 w 1271971"/>
                    <a:gd name="connsiteY4" fmla="*/ 434181 h 1253380"/>
                    <a:gd name="connsiteX5" fmla="*/ 1254204 w 1271971"/>
                    <a:gd name="connsiteY5" fmla="*/ 700882 h 1253380"/>
                    <a:gd name="connsiteX6" fmla="*/ 1173240 w 1271971"/>
                    <a:gd name="connsiteY6" fmla="*/ 434182 h 1253380"/>
                    <a:gd name="connsiteX7" fmla="*/ 973217 w 1271971"/>
                    <a:gd name="connsiteY7" fmla="*/ 477044 h 1253380"/>
                    <a:gd name="connsiteX8" fmla="*/ 844629 w 1271971"/>
                    <a:gd name="connsiteY8" fmla="*/ 743744 h 1253380"/>
                    <a:gd name="connsiteX9" fmla="*/ 847805 w 1271971"/>
                    <a:gd name="connsiteY9" fmla="*/ 1087435 h 1253380"/>
                    <a:gd name="connsiteX10" fmla="*/ 728740 w 1271971"/>
                    <a:gd name="connsiteY10" fmla="*/ 1206500 h 1253380"/>
                    <a:gd name="connsiteX11" fmla="*/ 582692 w 1271971"/>
                    <a:gd name="connsiteY11" fmla="*/ 1253331 h 1253380"/>
                    <a:gd name="connsiteX12" fmla="*/ 252495 w 1271971"/>
                    <a:gd name="connsiteY12" fmla="*/ 1206500 h 1253380"/>
                    <a:gd name="connsiteX13" fmla="*/ 80 w 1271971"/>
                    <a:gd name="connsiteY13" fmla="*/ 1039810 h 1253380"/>
                    <a:gd name="connsiteX14" fmla="*/ 133430 w 1271971"/>
                    <a:gd name="connsiteY14" fmla="*/ 119065 h 1253380"/>
                    <a:gd name="connsiteX0" fmla="*/ 133430 w 1261906"/>
                    <a:gd name="connsiteY0" fmla="*/ 119065 h 1253380"/>
                    <a:gd name="connsiteX1" fmla="*/ 252495 w 1261906"/>
                    <a:gd name="connsiteY1" fmla="*/ 0 h 1253380"/>
                    <a:gd name="connsiteX2" fmla="*/ 728740 w 1261906"/>
                    <a:gd name="connsiteY2" fmla="*/ 0 h 1253380"/>
                    <a:gd name="connsiteX3" fmla="*/ 847805 w 1261906"/>
                    <a:gd name="connsiteY3" fmla="*/ 119065 h 1253380"/>
                    <a:gd name="connsiteX4" fmla="*/ 1106566 w 1261906"/>
                    <a:gd name="connsiteY4" fmla="*/ 186531 h 1253380"/>
                    <a:gd name="connsiteX5" fmla="*/ 1220867 w 1261906"/>
                    <a:gd name="connsiteY5" fmla="*/ 434181 h 1253380"/>
                    <a:gd name="connsiteX6" fmla="*/ 1254204 w 1261906"/>
                    <a:gd name="connsiteY6" fmla="*/ 700882 h 1253380"/>
                    <a:gd name="connsiteX7" fmla="*/ 1173240 w 1261906"/>
                    <a:gd name="connsiteY7" fmla="*/ 434182 h 1253380"/>
                    <a:gd name="connsiteX8" fmla="*/ 973217 w 1261906"/>
                    <a:gd name="connsiteY8" fmla="*/ 477044 h 1253380"/>
                    <a:gd name="connsiteX9" fmla="*/ 844629 w 1261906"/>
                    <a:gd name="connsiteY9" fmla="*/ 743744 h 1253380"/>
                    <a:gd name="connsiteX10" fmla="*/ 847805 w 1261906"/>
                    <a:gd name="connsiteY10" fmla="*/ 1087435 h 1253380"/>
                    <a:gd name="connsiteX11" fmla="*/ 728740 w 1261906"/>
                    <a:gd name="connsiteY11" fmla="*/ 1206500 h 1253380"/>
                    <a:gd name="connsiteX12" fmla="*/ 582692 w 1261906"/>
                    <a:gd name="connsiteY12" fmla="*/ 1253331 h 1253380"/>
                    <a:gd name="connsiteX13" fmla="*/ 252495 w 1261906"/>
                    <a:gd name="connsiteY13" fmla="*/ 1206500 h 1253380"/>
                    <a:gd name="connsiteX14" fmla="*/ 80 w 1261906"/>
                    <a:gd name="connsiteY14" fmla="*/ 1039810 h 1253380"/>
                    <a:gd name="connsiteX15" fmla="*/ 133430 w 1261906"/>
                    <a:gd name="connsiteY15" fmla="*/ 119065 h 1253380"/>
                    <a:gd name="connsiteX0" fmla="*/ 133430 w 1261906"/>
                    <a:gd name="connsiteY0" fmla="*/ 119065 h 1253380"/>
                    <a:gd name="connsiteX1" fmla="*/ 252495 w 1261906"/>
                    <a:gd name="connsiteY1" fmla="*/ 0 h 1253380"/>
                    <a:gd name="connsiteX2" fmla="*/ 728740 w 1261906"/>
                    <a:gd name="connsiteY2" fmla="*/ 0 h 1253380"/>
                    <a:gd name="connsiteX3" fmla="*/ 1014493 w 1261906"/>
                    <a:gd name="connsiteY3" fmla="*/ 119065 h 1253380"/>
                    <a:gd name="connsiteX4" fmla="*/ 1106566 w 1261906"/>
                    <a:gd name="connsiteY4" fmla="*/ 186531 h 1253380"/>
                    <a:gd name="connsiteX5" fmla="*/ 1220867 w 1261906"/>
                    <a:gd name="connsiteY5" fmla="*/ 434181 h 1253380"/>
                    <a:gd name="connsiteX6" fmla="*/ 1254204 w 1261906"/>
                    <a:gd name="connsiteY6" fmla="*/ 700882 h 1253380"/>
                    <a:gd name="connsiteX7" fmla="*/ 1173240 w 1261906"/>
                    <a:gd name="connsiteY7" fmla="*/ 434182 h 1253380"/>
                    <a:gd name="connsiteX8" fmla="*/ 973217 w 1261906"/>
                    <a:gd name="connsiteY8" fmla="*/ 477044 h 1253380"/>
                    <a:gd name="connsiteX9" fmla="*/ 844629 w 1261906"/>
                    <a:gd name="connsiteY9" fmla="*/ 743744 h 1253380"/>
                    <a:gd name="connsiteX10" fmla="*/ 847805 w 1261906"/>
                    <a:gd name="connsiteY10" fmla="*/ 1087435 h 1253380"/>
                    <a:gd name="connsiteX11" fmla="*/ 728740 w 1261906"/>
                    <a:gd name="connsiteY11" fmla="*/ 1206500 h 1253380"/>
                    <a:gd name="connsiteX12" fmla="*/ 582692 w 1261906"/>
                    <a:gd name="connsiteY12" fmla="*/ 1253331 h 1253380"/>
                    <a:gd name="connsiteX13" fmla="*/ 252495 w 1261906"/>
                    <a:gd name="connsiteY13" fmla="*/ 1206500 h 1253380"/>
                    <a:gd name="connsiteX14" fmla="*/ 80 w 1261906"/>
                    <a:gd name="connsiteY14" fmla="*/ 1039810 h 1253380"/>
                    <a:gd name="connsiteX15" fmla="*/ 133430 w 1261906"/>
                    <a:gd name="connsiteY15" fmla="*/ 119065 h 1253380"/>
                    <a:gd name="connsiteX0" fmla="*/ 133430 w 1261906"/>
                    <a:gd name="connsiteY0" fmla="*/ 119065 h 1253380"/>
                    <a:gd name="connsiteX1" fmla="*/ 333458 w 1261906"/>
                    <a:gd name="connsiteY1" fmla="*/ 47625 h 1253380"/>
                    <a:gd name="connsiteX2" fmla="*/ 728740 w 1261906"/>
                    <a:gd name="connsiteY2" fmla="*/ 0 h 1253380"/>
                    <a:gd name="connsiteX3" fmla="*/ 1014493 w 1261906"/>
                    <a:gd name="connsiteY3" fmla="*/ 119065 h 1253380"/>
                    <a:gd name="connsiteX4" fmla="*/ 1106566 w 1261906"/>
                    <a:gd name="connsiteY4" fmla="*/ 186531 h 1253380"/>
                    <a:gd name="connsiteX5" fmla="*/ 1220867 w 1261906"/>
                    <a:gd name="connsiteY5" fmla="*/ 434181 h 1253380"/>
                    <a:gd name="connsiteX6" fmla="*/ 1254204 w 1261906"/>
                    <a:gd name="connsiteY6" fmla="*/ 700882 h 1253380"/>
                    <a:gd name="connsiteX7" fmla="*/ 1173240 w 1261906"/>
                    <a:gd name="connsiteY7" fmla="*/ 434182 h 1253380"/>
                    <a:gd name="connsiteX8" fmla="*/ 973217 w 1261906"/>
                    <a:gd name="connsiteY8" fmla="*/ 477044 h 1253380"/>
                    <a:gd name="connsiteX9" fmla="*/ 844629 w 1261906"/>
                    <a:gd name="connsiteY9" fmla="*/ 743744 h 1253380"/>
                    <a:gd name="connsiteX10" fmla="*/ 847805 w 1261906"/>
                    <a:gd name="connsiteY10" fmla="*/ 1087435 h 1253380"/>
                    <a:gd name="connsiteX11" fmla="*/ 728740 w 1261906"/>
                    <a:gd name="connsiteY11" fmla="*/ 1206500 h 1253380"/>
                    <a:gd name="connsiteX12" fmla="*/ 582692 w 1261906"/>
                    <a:gd name="connsiteY12" fmla="*/ 1253331 h 1253380"/>
                    <a:gd name="connsiteX13" fmla="*/ 252495 w 1261906"/>
                    <a:gd name="connsiteY13" fmla="*/ 1206500 h 1253380"/>
                    <a:gd name="connsiteX14" fmla="*/ 80 w 1261906"/>
                    <a:gd name="connsiteY14" fmla="*/ 1039810 h 1253380"/>
                    <a:gd name="connsiteX15" fmla="*/ 133430 w 1261906"/>
                    <a:gd name="connsiteY15" fmla="*/ 119065 h 1253380"/>
                    <a:gd name="connsiteX0" fmla="*/ 223879 w 1261867"/>
                    <a:gd name="connsiteY0" fmla="*/ 185740 h 1253380"/>
                    <a:gd name="connsiteX1" fmla="*/ 333419 w 1261867"/>
                    <a:gd name="connsiteY1" fmla="*/ 47625 h 1253380"/>
                    <a:gd name="connsiteX2" fmla="*/ 728701 w 1261867"/>
                    <a:gd name="connsiteY2" fmla="*/ 0 h 1253380"/>
                    <a:gd name="connsiteX3" fmla="*/ 1014454 w 1261867"/>
                    <a:gd name="connsiteY3" fmla="*/ 119065 h 1253380"/>
                    <a:gd name="connsiteX4" fmla="*/ 1106527 w 1261867"/>
                    <a:gd name="connsiteY4" fmla="*/ 186531 h 1253380"/>
                    <a:gd name="connsiteX5" fmla="*/ 1220828 w 1261867"/>
                    <a:gd name="connsiteY5" fmla="*/ 434181 h 1253380"/>
                    <a:gd name="connsiteX6" fmla="*/ 1254165 w 1261867"/>
                    <a:gd name="connsiteY6" fmla="*/ 700882 h 1253380"/>
                    <a:gd name="connsiteX7" fmla="*/ 1173201 w 1261867"/>
                    <a:gd name="connsiteY7" fmla="*/ 434182 h 1253380"/>
                    <a:gd name="connsiteX8" fmla="*/ 973178 w 1261867"/>
                    <a:gd name="connsiteY8" fmla="*/ 477044 h 1253380"/>
                    <a:gd name="connsiteX9" fmla="*/ 844590 w 1261867"/>
                    <a:gd name="connsiteY9" fmla="*/ 743744 h 1253380"/>
                    <a:gd name="connsiteX10" fmla="*/ 847766 w 1261867"/>
                    <a:gd name="connsiteY10" fmla="*/ 1087435 h 1253380"/>
                    <a:gd name="connsiteX11" fmla="*/ 728701 w 1261867"/>
                    <a:gd name="connsiteY11" fmla="*/ 1206500 h 1253380"/>
                    <a:gd name="connsiteX12" fmla="*/ 582653 w 1261867"/>
                    <a:gd name="connsiteY12" fmla="*/ 1253331 h 1253380"/>
                    <a:gd name="connsiteX13" fmla="*/ 252456 w 1261867"/>
                    <a:gd name="connsiteY13" fmla="*/ 1206500 h 1253380"/>
                    <a:gd name="connsiteX14" fmla="*/ 41 w 1261867"/>
                    <a:gd name="connsiteY14" fmla="*/ 1039810 h 1253380"/>
                    <a:gd name="connsiteX15" fmla="*/ 223879 w 1261867"/>
                    <a:gd name="connsiteY15" fmla="*/ 185740 h 1253380"/>
                    <a:gd name="connsiteX0" fmla="*/ 223959 w 1261947"/>
                    <a:gd name="connsiteY0" fmla="*/ 185740 h 1253380"/>
                    <a:gd name="connsiteX1" fmla="*/ 333499 w 1261947"/>
                    <a:gd name="connsiteY1" fmla="*/ 47625 h 1253380"/>
                    <a:gd name="connsiteX2" fmla="*/ 728781 w 1261947"/>
                    <a:gd name="connsiteY2" fmla="*/ 0 h 1253380"/>
                    <a:gd name="connsiteX3" fmla="*/ 1014534 w 1261947"/>
                    <a:gd name="connsiteY3" fmla="*/ 119065 h 1253380"/>
                    <a:gd name="connsiteX4" fmla="*/ 1106607 w 1261947"/>
                    <a:gd name="connsiteY4" fmla="*/ 186531 h 1253380"/>
                    <a:gd name="connsiteX5" fmla="*/ 1220908 w 1261947"/>
                    <a:gd name="connsiteY5" fmla="*/ 434181 h 1253380"/>
                    <a:gd name="connsiteX6" fmla="*/ 1254245 w 1261947"/>
                    <a:gd name="connsiteY6" fmla="*/ 700882 h 1253380"/>
                    <a:gd name="connsiteX7" fmla="*/ 1173281 w 1261947"/>
                    <a:gd name="connsiteY7" fmla="*/ 434182 h 1253380"/>
                    <a:gd name="connsiteX8" fmla="*/ 973258 w 1261947"/>
                    <a:gd name="connsiteY8" fmla="*/ 477044 h 1253380"/>
                    <a:gd name="connsiteX9" fmla="*/ 844670 w 1261947"/>
                    <a:gd name="connsiteY9" fmla="*/ 743744 h 1253380"/>
                    <a:gd name="connsiteX10" fmla="*/ 847846 w 1261947"/>
                    <a:gd name="connsiteY10" fmla="*/ 1087435 h 1253380"/>
                    <a:gd name="connsiteX11" fmla="*/ 728781 w 1261947"/>
                    <a:gd name="connsiteY11" fmla="*/ 1206500 h 1253380"/>
                    <a:gd name="connsiteX12" fmla="*/ 582733 w 1261947"/>
                    <a:gd name="connsiteY12" fmla="*/ 1253331 h 1253380"/>
                    <a:gd name="connsiteX13" fmla="*/ 252536 w 1261947"/>
                    <a:gd name="connsiteY13" fmla="*/ 1206500 h 1253380"/>
                    <a:gd name="connsiteX14" fmla="*/ 121 w 1261947"/>
                    <a:gd name="connsiteY14" fmla="*/ 1039810 h 1253380"/>
                    <a:gd name="connsiteX15" fmla="*/ 223959 w 1261947"/>
                    <a:gd name="connsiteY15" fmla="*/ 185740 h 1253380"/>
                    <a:gd name="connsiteX0" fmla="*/ 224028 w 1262016"/>
                    <a:gd name="connsiteY0" fmla="*/ 185740 h 1253380"/>
                    <a:gd name="connsiteX1" fmla="*/ 333568 w 1262016"/>
                    <a:gd name="connsiteY1" fmla="*/ 47625 h 1253380"/>
                    <a:gd name="connsiteX2" fmla="*/ 728850 w 1262016"/>
                    <a:gd name="connsiteY2" fmla="*/ 0 h 1253380"/>
                    <a:gd name="connsiteX3" fmla="*/ 1014603 w 1262016"/>
                    <a:gd name="connsiteY3" fmla="*/ 119065 h 1253380"/>
                    <a:gd name="connsiteX4" fmla="*/ 1106676 w 1262016"/>
                    <a:gd name="connsiteY4" fmla="*/ 186531 h 1253380"/>
                    <a:gd name="connsiteX5" fmla="*/ 1220977 w 1262016"/>
                    <a:gd name="connsiteY5" fmla="*/ 434181 h 1253380"/>
                    <a:gd name="connsiteX6" fmla="*/ 1254314 w 1262016"/>
                    <a:gd name="connsiteY6" fmla="*/ 700882 h 1253380"/>
                    <a:gd name="connsiteX7" fmla="*/ 1173350 w 1262016"/>
                    <a:gd name="connsiteY7" fmla="*/ 434182 h 1253380"/>
                    <a:gd name="connsiteX8" fmla="*/ 973327 w 1262016"/>
                    <a:gd name="connsiteY8" fmla="*/ 477044 h 1253380"/>
                    <a:gd name="connsiteX9" fmla="*/ 844739 w 1262016"/>
                    <a:gd name="connsiteY9" fmla="*/ 743744 h 1253380"/>
                    <a:gd name="connsiteX10" fmla="*/ 847915 w 1262016"/>
                    <a:gd name="connsiteY10" fmla="*/ 1087435 h 1253380"/>
                    <a:gd name="connsiteX11" fmla="*/ 728850 w 1262016"/>
                    <a:gd name="connsiteY11" fmla="*/ 1206500 h 1253380"/>
                    <a:gd name="connsiteX12" fmla="*/ 582802 w 1262016"/>
                    <a:gd name="connsiteY12" fmla="*/ 1253331 h 1253380"/>
                    <a:gd name="connsiteX13" fmla="*/ 252605 w 1262016"/>
                    <a:gd name="connsiteY13" fmla="*/ 1206500 h 1253380"/>
                    <a:gd name="connsiteX14" fmla="*/ 190 w 1262016"/>
                    <a:gd name="connsiteY14" fmla="*/ 1039810 h 1253380"/>
                    <a:gd name="connsiteX15" fmla="*/ 224028 w 1262016"/>
                    <a:gd name="connsiteY15" fmla="*/ 185740 h 1253380"/>
                    <a:gd name="connsiteX0" fmla="*/ 224028 w 1262016"/>
                    <a:gd name="connsiteY0" fmla="*/ 185740 h 1253380"/>
                    <a:gd name="connsiteX1" fmla="*/ 490731 w 1262016"/>
                    <a:gd name="connsiteY1" fmla="*/ 71438 h 1253380"/>
                    <a:gd name="connsiteX2" fmla="*/ 728850 w 1262016"/>
                    <a:gd name="connsiteY2" fmla="*/ 0 h 1253380"/>
                    <a:gd name="connsiteX3" fmla="*/ 1014603 w 1262016"/>
                    <a:gd name="connsiteY3" fmla="*/ 119065 h 1253380"/>
                    <a:gd name="connsiteX4" fmla="*/ 1106676 w 1262016"/>
                    <a:gd name="connsiteY4" fmla="*/ 186531 h 1253380"/>
                    <a:gd name="connsiteX5" fmla="*/ 1220977 w 1262016"/>
                    <a:gd name="connsiteY5" fmla="*/ 434181 h 1253380"/>
                    <a:gd name="connsiteX6" fmla="*/ 1254314 w 1262016"/>
                    <a:gd name="connsiteY6" fmla="*/ 700882 h 1253380"/>
                    <a:gd name="connsiteX7" fmla="*/ 1173350 w 1262016"/>
                    <a:gd name="connsiteY7" fmla="*/ 434182 h 1253380"/>
                    <a:gd name="connsiteX8" fmla="*/ 973327 w 1262016"/>
                    <a:gd name="connsiteY8" fmla="*/ 477044 h 1253380"/>
                    <a:gd name="connsiteX9" fmla="*/ 844739 w 1262016"/>
                    <a:gd name="connsiteY9" fmla="*/ 743744 h 1253380"/>
                    <a:gd name="connsiteX10" fmla="*/ 847915 w 1262016"/>
                    <a:gd name="connsiteY10" fmla="*/ 1087435 h 1253380"/>
                    <a:gd name="connsiteX11" fmla="*/ 728850 w 1262016"/>
                    <a:gd name="connsiteY11" fmla="*/ 1206500 h 1253380"/>
                    <a:gd name="connsiteX12" fmla="*/ 582802 w 1262016"/>
                    <a:gd name="connsiteY12" fmla="*/ 1253331 h 1253380"/>
                    <a:gd name="connsiteX13" fmla="*/ 252605 w 1262016"/>
                    <a:gd name="connsiteY13" fmla="*/ 1206500 h 1253380"/>
                    <a:gd name="connsiteX14" fmla="*/ 190 w 1262016"/>
                    <a:gd name="connsiteY14" fmla="*/ 1039810 h 1253380"/>
                    <a:gd name="connsiteX15" fmla="*/ 224028 w 1262016"/>
                    <a:gd name="connsiteY15" fmla="*/ 185740 h 1253380"/>
                    <a:gd name="connsiteX0" fmla="*/ 224028 w 1262016"/>
                    <a:gd name="connsiteY0" fmla="*/ 128633 h 1196273"/>
                    <a:gd name="connsiteX1" fmla="*/ 490731 w 1262016"/>
                    <a:gd name="connsiteY1" fmla="*/ 14331 h 1196273"/>
                    <a:gd name="connsiteX2" fmla="*/ 728850 w 1262016"/>
                    <a:gd name="connsiteY2" fmla="*/ 43 h 1196273"/>
                    <a:gd name="connsiteX3" fmla="*/ 1014603 w 1262016"/>
                    <a:gd name="connsiteY3" fmla="*/ 61958 h 1196273"/>
                    <a:gd name="connsiteX4" fmla="*/ 1106676 w 1262016"/>
                    <a:gd name="connsiteY4" fmla="*/ 129424 h 1196273"/>
                    <a:gd name="connsiteX5" fmla="*/ 1220977 w 1262016"/>
                    <a:gd name="connsiteY5" fmla="*/ 377074 h 1196273"/>
                    <a:gd name="connsiteX6" fmla="*/ 1254314 w 1262016"/>
                    <a:gd name="connsiteY6" fmla="*/ 643775 h 1196273"/>
                    <a:gd name="connsiteX7" fmla="*/ 1173350 w 1262016"/>
                    <a:gd name="connsiteY7" fmla="*/ 377075 h 1196273"/>
                    <a:gd name="connsiteX8" fmla="*/ 973327 w 1262016"/>
                    <a:gd name="connsiteY8" fmla="*/ 419937 h 1196273"/>
                    <a:gd name="connsiteX9" fmla="*/ 844739 w 1262016"/>
                    <a:gd name="connsiteY9" fmla="*/ 686637 h 1196273"/>
                    <a:gd name="connsiteX10" fmla="*/ 847915 w 1262016"/>
                    <a:gd name="connsiteY10" fmla="*/ 1030328 h 1196273"/>
                    <a:gd name="connsiteX11" fmla="*/ 728850 w 1262016"/>
                    <a:gd name="connsiteY11" fmla="*/ 1149393 h 1196273"/>
                    <a:gd name="connsiteX12" fmla="*/ 582802 w 1262016"/>
                    <a:gd name="connsiteY12" fmla="*/ 1196224 h 1196273"/>
                    <a:gd name="connsiteX13" fmla="*/ 252605 w 1262016"/>
                    <a:gd name="connsiteY13" fmla="*/ 1149393 h 1196273"/>
                    <a:gd name="connsiteX14" fmla="*/ 190 w 1262016"/>
                    <a:gd name="connsiteY14" fmla="*/ 982703 h 1196273"/>
                    <a:gd name="connsiteX15" fmla="*/ 224028 w 1262016"/>
                    <a:gd name="connsiteY15" fmla="*/ 128633 h 1196273"/>
                    <a:gd name="connsiteX0" fmla="*/ 224028 w 1262016"/>
                    <a:gd name="connsiteY0" fmla="*/ 128633 h 1196273"/>
                    <a:gd name="connsiteX1" fmla="*/ 490731 w 1262016"/>
                    <a:gd name="connsiteY1" fmla="*/ 14331 h 1196273"/>
                    <a:gd name="connsiteX2" fmla="*/ 728850 w 1262016"/>
                    <a:gd name="connsiteY2" fmla="*/ 43 h 1196273"/>
                    <a:gd name="connsiteX3" fmla="*/ 1014603 w 1262016"/>
                    <a:gd name="connsiteY3" fmla="*/ 61958 h 1196273"/>
                    <a:gd name="connsiteX4" fmla="*/ 1106676 w 1262016"/>
                    <a:gd name="connsiteY4" fmla="*/ 129424 h 1196273"/>
                    <a:gd name="connsiteX5" fmla="*/ 1220977 w 1262016"/>
                    <a:gd name="connsiteY5" fmla="*/ 377074 h 1196273"/>
                    <a:gd name="connsiteX6" fmla="*/ 1254314 w 1262016"/>
                    <a:gd name="connsiteY6" fmla="*/ 643775 h 1196273"/>
                    <a:gd name="connsiteX7" fmla="*/ 1173350 w 1262016"/>
                    <a:gd name="connsiteY7" fmla="*/ 377075 h 1196273"/>
                    <a:gd name="connsiteX8" fmla="*/ 973327 w 1262016"/>
                    <a:gd name="connsiteY8" fmla="*/ 419937 h 1196273"/>
                    <a:gd name="connsiteX9" fmla="*/ 901888 w 1262016"/>
                    <a:gd name="connsiteY9" fmla="*/ 519949 h 1196273"/>
                    <a:gd name="connsiteX10" fmla="*/ 844739 w 1262016"/>
                    <a:gd name="connsiteY10" fmla="*/ 686637 h 1196273"/>
                    <a:gd name="connsiteX11" fmla="*/ 847915 w 1262016"/>
                    <a:gd name="connsiteY11" fmla="*/ 1030328 h 1196273"/>
                    <a:gd name="connsiteX12" fmla="*/ 728850 w 1262016"/>
                    <a:gd name="connsiteY12" fmla="*/ 1149393 h 1196273"/>
                    <a:gd name="connsiteX13" fmla="*/ 582802 w 1262016"/>
                    <a:gd name="connsiteY13" fmla="*/ 1196224 h 1196273"/>
                    <a:gd name="connsiteX14" fmla="*/ 252605 w 1262016"/>
                    <a:gd name="connsiteY14" fmla="*/ 1149393 h 1196273"/>
                    <a:gd name="connsiteX15" fmla="*/ 190 w 1262016"/>
                    <a:gd name="connsiteY15" fmla="*/ 982703 h 1196273"/>
                    <a:gd name="connsiteX16" fmla="*/ 224028 w 1262016"/>
                    <a:gd name="connsiteY16" fmla="*/ 128633 h 1196273"/>
                    <a:gd name="connsiteX0" fmla="*/ 224028 w 1262016"/>
                    <a:gd name="connsiteY0" fmla="*/ 133352 h 1200992"/>
                    <a:gd name="connsiteX1" fmla="*/ 490731 w 1262016"/>
                    <a:gd name="connsiteY1" fmla="*/ 0 h 1200992"/>
                    <a:gd name="connsiteX2" fmla="*/ 728850 w 1262016"/>
                    <a:gd name="connsiteY2" fmla="*/ 4762 h 1200992"/>
                    <a:gd name="connsiteX3" fmla="*/ 1014603 w 1262016"/>
                    <a:gd name="connsiteY3" fmla="*/ 66677 h 1200992"/>
                    <a:gd name="connsiteX4" fmla="*/ 1106676 w 1262016"/>
                    <a:gd name="connsiteY4" fmla="*/ 134143 h 1200992"/>
                    <a:gd name="connsiteX5" fmla="*/ 1220977 w 1262016"/>
                    <a:gd name="connsiteY5" fmla="*/ 381793 h 1200992"/>
                    <a:gd name="connsiteX6" fmla="*/ 1254314 w 1262016"/>
                    <a:gd name="connsiteY6" fmla="*/ 648494 h 1200992"/>
                    <a:gd name="connsiteX7" fmla="*/ 1173350 w 1262016"/>
                    <a:gd name="connsiteY7" fmla="*/ 381794 h 1200992"/>
                    <a:gd name="connsiteX8" fmla="*/ 973327 w 1262016"/>
                    <a:gd name="connsiteY8" fmla="*/ 424656 h 1200992"/>
                    <a:gd name="connsiteX9" fmla="*/ 901888 w 1262016"/>
                    <a:gd name="connsiteY9" fmla="*/ 524668 h 1200992"/>
                    <a:gd name="connsiteX10" fmla="*/ 844739 w 1262016"/>
                    <a:gd name="connsiteY10" fmla="*/ 691356 h 1200992"/>
                    <a:gd name="connsiteX11" fmla="*/ 847915 w 1262016"/>
                    <a:gd name="connsiteY11" fmla="*/ 1035047 h 1200992"/>
                    <a:gd name="connsiteX12" fmla="*/ 728850 w 1262016"/>
                    <a:gd name="connsiteY12" fmla="*/ 1154112 h 1200992"/>
                    <a:gd name="connsiteX13" fmla="*/ 582802 w 1262016"/>
                    <a:gd name="connsiteY13" fmla="*/ 1200943 h 1200992"/>
                    <a:gd name="connsiteX14" fmla="*/ 252605 w 1262016"/>
                    <a:gd name="connsiteY14" fmla="*/ 1154112 h 1200992"/>
                    <a:gd name="connsiteX15" fmla="*/ 190 w 1262016"/>
                    <a:gd name="connsiteY15" fmla="*/ 987422 h 1200992"/>
                    <a:gd name="connsiteX16" fmla="*/ 224028 w 1262016"/>
                    <a:gd name="connsiteY16" fmla="*/ 133352 h 1200992"/>
                    <a:gd name="connsiteX0" fmla="*/ 224028 w 1342095"/>
                    <a:gd name="connsiteY0" fmla="*/ 133352 h 1200992"/>
                    <a:gd name="connsiteX1" fmla="*/ 490731 w 1342095"/>
                    <a:gd name="connsiteY1" fmla="*/ 0 h 1200992"/>
                    <a:gd name="connsiteX2" fmla="*/ 728850 w 1342095"/>
                    <a:gd name="connsiteY2" fmla="*/ 4762 h 1200992"/>
                    <a:gd name="connsiteX3" fmla="*/ 1014603 w 1342095"/>
                    <a:gd name="connsiteY3" fmla="*/ 66677 h 1200992"/>
                    <a:gd name="connsiteX4" fmla="*/ 1106676 w 1342095"/>
                    <a:gd name="connsiteY4" fmla="*/ 134143 h 1200992"/>
                    <a:gd name="connsiteX5" fmla="*/ 1220977 w 1342095"/>
                    <a:gd name="connsiteY5" fmla="*/ 381793 h 1200992"/>
                    <a:gd name="connsiteX6" fmla="*/ 1340039 w 1342095"/>
                    <a:gd name="connsiteY6" fmla="*/ 605632 h 1200992"/>
                    <a:gd name="connsiteX7" fmla="*/ 1173350 w 1342095"/>
                    <a:gd name="connsiteY7" fmla="*/ 381794 h 1200992"/>
                    <a:gd name="connsiteX8" fmla="*/ 973327 w 1342095"/>
                    <a:gd name="connsiteY8" fmla="*/ 424656 h 1200992"/>
                    <a:gd name="connsiteX9" fmla="*/ 901888 w 1342095"/>
                    <a:gd name="connsiteY9" fmla="*/ 524668 h 1200992"/>
                    <a:gd name="connsiteX10" fmla="*/ 844739 w 1342095"/>
                    <a:gd name="connsiteY10" fmla="*/ 691356 h 1200992"/>
                    <a:gd name="connsiteX11" fmla="*/ 847915 w 1342095"/>
                    <a:gd name="connsiteY11" fmla="*/ 1035047 h 1200992"/>
                    <a:gd name="connsiteX12" fmla="*/ 728850 w 1342095"/>
                    <a:gd name="connsiteY12" fmla="*/ 1154112 h 1200992"/>
                    <a:gd name="connsiteX13" fmla="*/ 582802 w 1342095"/>
                    <a:gd name="connsiteY13" fmla="*/ 1200943 h 1200992"/>
                    <a:gd name="connsiteX14" fmla="*/ 252605 w 1342095"/>
                    <a:gd name="connsiteY14" fmla="*/ 1154112 h 1200992"/>
                    <a:gd name="connsiteX15" fmla="*/ 190 w 1342095"/>
                    <a:gd name="connsiteY15" fmla="*/ 987422 h 1200992"/>
                    <a:gd name="connsiteX16" fmla="*/ 224028 w 1342095"/>
                    <a:gd name="connsiteY16" fmla="*/ 133352 h 1200992"/>
                    <a:gd name="connsiteX0" fmla="*/ 224028 w 1342645"/>
                    <a:gd name="connsiteY0" fmla="*/ 133352 h 1200992"/>
                    <a:gd name="connsiteX1" fmla="*/ 490731 w 1342645"/>
                    <a:gd name="connsiteY1" fmla="*/ 0 h 1200992"/>
                    <a:gd name="connsiteX2" fmla="*/ 728850 w 1342645"/>
                    <a:gd name="connsiteY2" fmla="*/ 4762 h 1200992"/>
                    <a:gd name="connsiteX3" fmla="*/ 1014603 w 1342645"/>
                    <a:gd name="connsiteY3" fmla="*/ 66677 h 1200992"/>
                    <a:gd name="connsiteX4" fmla="*/ 1106676 w 1342645"/>
                    <a:gd name="connsiteY4" fmla="*/ 134143 h 1200992"/>
                    <a:gd name="connsiteX5" fmla="*/ 1244790 w 1342645"/>
                    <a:gd name="connsiteY5" fmla="*/ 334168 h 1200992"/>
                    <a:gd name="connsiteX6" fmla="*/ 1340039 w 1342645"/>
                    <a:gd name="connsiteY6" fmla="*/ 605632 h 1200992"/>
                    <a:gd name="connsiteX7" fmla="*/ 1173350 w 1342645"/>
                    <a:gd name="connsiteY7" fmla="*/ 381794 h 1200992"/>
                    <a:gd name="connsiteX8" fmla="*/ 973327 w 1342645"/>
                    <a:gd name="connsiteY8" fmla="*/ 424656 h 1200992"/>
                    <a:gd name="connsiteX9" fmla="*/ 901888 w 1342645"/>
                    <a:gd name="connsiteY9" fmla="*/ 524668 h 1200992"/>
                    <a:gd name="connsiteX10" fmla="*/ 844739 w 1342645"/>
                    <a:gd name="connsiteY10" fmla="*/ 691356 h 1200992"/>
                    <a:gd name="connsiteX11" fmla="*/ 847915 w 1342645"/>
                    <a:gd name="connsiteY11" fmla="*/ 1035047 h 1200992"/>
                    <a:gd name="connsiteX12" fmla="*/ 728850 w 1342645"/>
                    <a:gd name="connsiteY12" fmla="*/ 1154112 h 1200992"/>
                    <a:gd name="connsiteX13" fmla="*/ 582802 w 1342645"/>
                    <a:gd name="connsiteY13" fmla="*/ 1200943 h 1200992"/>
                    <a:gd name="connsiteX14" fmla="*/ 252605 w 1342645"/>
                    <a:gd name="connsiteY14" fmla="*/ 1154112 h 1200992"/>
                    <a:gd name="connsiteX15" fmla="*/ 190 w 1342645"/>
                    <a:gd name="connsiteY15" fmla="*/ 987422 h 1200992"/>
                    <a:gd name="connsiteX16" fmla="*/ 224028 w 1342645"/>
                    <a:gd name="connsiteY16" fmla="*/ 133352 h 1200992"/>
                    <a:gd name="connsiteX0" fmla="*/ 224028 w 1340409"/>
                    <a:gd name="connsiteY0" fmla="*/ 133352 h 1200992"/>
                    <a:gd name="connsiteX1" fmla="*/ 490731 w 1340409"/>
                    <a:gd name="connsiteY1" fmla="*/ 0 h 1200992"/>
                    <a:gd name="connsiteX2" fmla="*/ 728850 w 1340409"/>
                    <a:gd name="connsiteY2" fmla="*/ 4762 h 1200992"/>
                    <a:gd name="connsiteX3" fmla="*/ 1014603 w 1340409"/>
                    <a:gd name="connsiteY3" fmla="*/ 66677 h 1200992"/>
                    <a:gd name="connsiteX4" fmla="*/ 1106676 w 1340409"/>
                    <a:gd name="connsiteY4" fmla="*/ 134143 h 1200992"/>
                    <a:gd name="connsiteX5" fmla="*/ 1244790 w 1340409"/>
                    <a:gd name="connsiteY5" fmla="*/ 334168 h 1200992"/>
                    <a:gd name="connsiteX6" fmla="*/ 1340039 w 1340409"/>
                    <a:gd name="connsiteY6" fmla="*/ 605632 h 1200992"/>
                    <a:gd name="connsiteX7" fmla="*/ 1287651 w 1340409"/>
                    <a:gd name="connsiteY7" fmla="*/ 496093 h 1200992"/>
                    <a:gd name="connsiteX8" fmla="*/ 1173350 w 1340409"/>
                    <a:gd name="connsiteY8" fmla="*/ 381794 h 1200992"/>
                    <a:gd name="connsiteX9" fmla="*/ 973327 w 1340409"/>
                    <a:gd name="connsiteY9" fmla="*/ 424656 h 1200992"/>
                    <a:gd name="connsiteX10" fmla="*/ 901888 w 1340409"/>
                    <a:gd name="connsiteY10" fmla="*/ 524668 h 1200992"/>
                    <a:gd name="connsiteX11" fmla="*/ 844739 w 1340409"/>
                    <a:gd name="connsiteY11" fmla="*/ 691356 h 1200992"/>
                    <a:gd name="connsiteX12" fmla="*/ 847915 w 1340409"/>
                    <a:gd name="connsiteY12" fmla="*/ 1035047 h 1200992"/>
                    <a:gd name="connsiteX13" fmla="*/ 728850 w 1340409"/>
                    <a:gd name="connsiteY13" fmla="*/ 1154112 h 1200992"/>
                    <a:gd name="connsiteX14" fmla="*/ 582802 w 1340409"/>
                    <a:gd name="connsiteY14" fmla="*/ 1200943 h 1200992"/>
                    <a:gd name="connsiteX15" fmla="*/ 252605 w 1340409"/>
                    <a:gd name="connsiteY15" fmla="*/ 1154112 h 1200992"/>
                    <a:gd name="connsiteX16" fmla="*/ 190 w 1340409"/>
                    <a:gd name="connsiteY16" fmla="*/ 987422 h 1200992"/>
                    <a:gd name="connsiteX17" fmla="*/ 224028 w 1340409"/>
                    <a:gd name="connsiteY17" fmla="*/ 133352 h 1200992"/>
                    <a:gd name="connsiteX0" fmla="*/ 224028 w 1340409"/>
                    <a:gd name="connsiteY0" fmla="*/ 133352 h 1200992"/>
                    <a:gd name="connsiteX1" fmla="*/ 490731 w 1340409"/>
                    <a:gd name="connsiteY1" fmla="*/ 0 h 1200992"/>
                    <a:gd name="connsiteX2" fmla="*/ 728850 w 1340409"/>
                    <a:gd name="connsiteY2" fmla="*/ 4762 h 1200992"/>
                    <a:gd name="connsiteX3" fmla="*/ 1014603 w 1340409"/>
                    <a:gd name="connsiteY3" fmla="*/ 66677 h 1200992"/>
                    <a:gd name="connsiteX4" fmla="*/ 1106676 w 1340409"/>
                    <a:gd name="connsiteY4" fmla="*/ 134143 h 1200992"/>
                    <a:gd name="connsiteX5" fmla="*/ 1244790 w 1340409"/>
                    <a:gd name="connsiteY5" fmla="*/ 334168 h 1200992"/>
                    <a:gd name="connsiteX6" fmla="*/ 1340039 w 1340409"/>
                    <a:gd name="connsiteY6" fmla="*/ 605632 h 1200992"/>
                    <a:gd name="connsiteX7" fmla="*/ 1287651 w 1340409"/>
                    <a:gd name="connsiteY7" fmla="*/ 496093 h 1200992"/>
                    <a:gd name="connsiteX8" fmla="*/ 1163825 w 1340409"/>
                    <a:gd name="connsiteY8" fmla="*/ 391319 h 1200992"/>
                    <a:gd name="connsiteX9" fmla="*/ 973327 w 1340409"/>
                    <a:gd name="connsiteY9" fmla="*/ 424656 h 1200992"/>
                    <a:gd name="connsiteX10" fmla="*/ 901888 w 1340409"/>
                    <a:gd name="connsiteY10" fmla="*/ 524668 h 1200992"/>
                    <a:gd name="connsiteX11" fmla="*/ 844739 w 1340409"/>
                    <a:gd name="connsiteY11" fmla="*/ 691356 h 1200992"/>
                    <a:gd name="connsiteX12" fmla="*/ 847915 w 1340409"/>
                    <a:gd name="connsiteY12" fmla="*/ 1035047 h 1200992"/>
                    <a:gd name="connsiteX13" fmla="*/ 728850 w 1340409"/>
                    <a:gd name="connsiteY13" fmla="*/ 1154112 h 1200992"/>
                    <a:gd name="connsiteX14" fmla="*/ 582802 w 1340409"/>
                    <a:gd name="connsiteY14" fmla="*/ 1200943 h 1200992"/>
                    <a:gd name="connsiteX15" fmla="*/ 252605 w 1340409"/>
                    <a:gd name="connsiteY15" fmla="*/ 1154112 h 1200992"/>
                    <a:gd name="connsiteX16" fmla="*/ 190 w 1340409"/>
                    <a:gd name="connsiteY16" fmla="*/ 987422 h 1200992"/>
                    <a:gd name="connsiteX17" fmla="*/ 224028 w 1340409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44739 w 1340362"/>
                    <a:gd name="connsiteY11" fmla="*/ 691356 h 1200992"/>
                    <a:gd name="connsiteX12" fmla="*/ 847915 w 1340362"/>
                    <a:gd name="connsiteY12" fmla="*/ 1035047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47915 w 1340362"/>
                    <a:gd name="connsiteY12" fmla="*/ 1035047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09815 w 1340362"/>
                    <a:gd name="connsiteY12" fmla="*/ 1044572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09815 w 1340362"/>
                    <a:gd name="connsiteY12" fmla="*/ 1044572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0992"/>
                    <a:gd name="connsiteX1" fmla="*/ 490731 w 1340362"/>
                    <a:gd name="connsiteY1" fmla="*/ 0 h 1200992"/>
                    <a:gd name="connsiteX2" fmla="*/ 728850 w 1340362"/>
                    <a:gd name="connsiteY2" fmla="*/ 4762 h 1200992"/>
                    <a:gd name="connsiteX3" fmla="*/ 1014603 w 1340362"/>
                    <a:gd name="connsiteY3" fmla="*/ 66677 h 1200992"/>
                    <a:gd name="connsiteX4" fmla="*/ 1106676 w 1340362"/>
                    <a:gd name="connsiteY4" fmla="*/ 134143 h 1200992"/>
                    <a:gd name="connsiteX5" fmla="*/ 1244790 w 1340362"/>
                    <a:gd name="connsiteY5" fmla="*/ 334168 h 1200992"/>
                    <a:gd name="connsiteX6" fmla="*/ 1340039 w 1340362"/>
                    <a:gd name="connsiteY6" fmla="*/ 605632 h 1200992"/>
                    <a:gd name="connsiteX7" fmla="*/ 1282888 w 1340362"/>
                    <a:gd name="connsiteY7" fmla="*/ 510380 h 1200992"/>
                    <a:gd name="connsiteX8" fmla="*/ 1163825 w 1340362"/>
                    <a:gd name="connsiteY8" fmla="*/ 391319 h 1200992"/>
                    <a:gd name="connsiteX9" fmla="*/ 973327 w 1340362"/>
                    <a:gd name="connsiteY9" fmla="*/ 424656 h 1200992"/>
                    <a:gd name="connsiteX10" fmla="*/ 901888 w 1340362"/>
                    <a:gd name="connsiteY10" fmla="*/ 524668 h 1200992"/>
                    <a:gd name="connsiteX11" fmla="*/ 820927 w 1340362"/>
                    <a:gd name="connsiteY11" fmla="*/ 696118 h 1200992"/>
                    <a:gd name="connsiteX12" fmla="*/ 809815 w 1340362"/>
                    <a:gd name="connsiteY12" fmla="*/ 1044572 h 1200992"/>
                    <a:gd name="connsiteX13" fmla="*/ 728850 w 1340362"/>
                    <a:gd name="connsiteY13" fmla="*/ 1154112 h 1200992"/>
                    <a:gd name="connsiteX14" fmla="*/ 582802 w 1340362"/>
                    <a:gd name="connsiteY14" fmla="*/ 1200943 h 1200992"/>
                    <a:gd name="connsiteX15" fmla="*/ 252605 w 1340362"/>
                    <a:gd name="connsiteY15" fmla="*/ 1154112 h 1200992"/>
                    <a:gd name="connsiteX16" fmla="*/ 190 w 1340362"/>
                    <a:gd name="connsiteY16" fmla="*/ 987422 h 1200992"/>
                    <a:gd name="connsiteX17" fmla="*/ 224028 w 1340362"/>
                    <a:gd name="connsiteY17" fmla="*/ 133352 h 1200992"/>
                    <a:gd name="connsiteX0" fmla="*/ 224028 w 1340362"/>
                    <a:gd name="connsiteY0" fmla="*/ 133352 h 1201194"/>
                    <a:gd name="connsiteX1" fmla="*/ 490731 w 1340362"/>
                    <a:gd name="connsiteY1" fmla="*/ 0 h 1201194"/>
                    <a:gd name="connsiteX2" fmla="*/ 728850 w 1340362"/>
                    <a:gd name="connsiteY2" fmla="*/ 4762 h 1201194"/>
                    <a:gd name="connsiteX3" fmla="*/ 1014603 w 1340362"/>
                    <a:gd name="connsiteY3" fmla="*/ 66677 h 1201194"/>
                    <a:gd name="connsiteX4" fmla="*/ 1106676 w 1340362"/>
                    <a:gd name="connsiteY4" fmla="*/ 134143 h 1201194"/>
                    <a:gd name="connsiteX5" fmla="*/ 1244790 w 1340362"/>
                    <a:gd name="connsiteY5" fmla="*/ 334168 h 1201194"/>
                    <a:gd name="connsiteX6" fmla="*/ 1340039 w 1340362"/>
                    <a:gd name="connsiteY6" fmla="*/ 605632 h 1201194"/>
                    <a:gd name="connsiteX7" fmla="*/ 1282888 w 1340362"/>
                    <a:gd name="connsiteY7" fmla="*/ 510380 h 1201194"/>
                    <a:gd name="connsiteX8" fmla="*/ 1163825 w 1340362"/>
                    <a:gd name="connsiteY8" fmla="*/ 391319 h 1201194"/>
                    <a:gd name="connsiteX9" fmla="*/ 973327 w 1340362"/>
                    <a:gd name="connsiteY9" fmla="*/ 424656 h 1201194"/>
                    <a:gd name="connsiteX10" fmla="*/ 901888 w 1340362"/>
                    <a:gd name="connsiteY10" fmla="*/ 524668 h 1201194"/>
                    <a:gd name="connsiteX11" fmla="*/ 820927 w 1340362"/>
                    <a:gd name="connsiteY11" fmla="*/ 696118 h 1201194"/>
                    <a:gd name="connsiteX12" fmla="*/ 809815 w 1340362"/>
                    <a:gd name="connsiteY12" fmla="*/ 1044572 h 1201194"/>
                    <a:gd name="connsiteX13" fmla="*/ 728850 w 1340362"/>
                    <a:gd name="connsiteY13" fmla="*/ 1154112 h 1201194"/>
                    <a:gd name="connsiteX14" fmla="*/ 582802 w 1340362"/>
                    <a:gd name="connsiteY14" fmla="*/ 1200943 h 1201194"/>
                    <a:gd name="connsiteX15" fmla="*/ 252605 w 1340362"/>
                    <a:gd name="connsiteY15" fmla="*/ 1154112 h 1201194"/>
                    <a:gd name="connsiteX16" fmla="*/ 190 w 1340362"/>
                    <a:gd name="connsiteY16" fmla="*/ 987422 h 1201194"/>
                    <a:gd name="connsiteX17" fmla="*/ 224028 w 1340362"/>
                    <a:gd name="connsiteY17" fmla="*/ 133352 h 1201194"/>
                    <a:gd name="connsiteX0" fmla="*/ 224028 w 1340362"/>
                    <a:gd name="connsiteY0" fmla="*/ 133352 h 1201194"/>
                    <a:gd name="connsiteX1" fmla="*/ 490731 w 1340362"/>
                    <a:gd name="connsiteY1" fmla="*/ 0 h 1201194"/>
                    <a:gd name="connsiteX2" fmla="*/ 728850 w 1340362"/>
                    <a:gd name="connsiteY2" fmla="*/ 4762 h 1201194"/>
                    <a:gd name="connsiteX3" fmla="*/ 1014603 w 1340362"/>
                    <a:gd name="connsiteY3" fmla="*/ 66677 h 1201194"/>
                    <a:gd name="connsiteX4" fmla="*/ 1106676 w 1340362"/>
                    <a:gd name="connsiteY4" fmla="*/ 134143 h 1201194"/>
                    <a:gd name="connsiteX5" fmla="*/ 1244790 w 1340362"/>
                    <a:gd name="connsiteY5" fmla="*/ 334168 h 1201194"/>
                    <a:gd name="connsiteX6" fmla="*/ 1340039 w 1340362"/>
                    <a:gd name="connsiteY6" fmla="*/ 605632 h 1201194"/>
                    <a:gd name="connsiteX7" fmla="*/ 1282888 w 1340362"/>
                    <a:gd name="connsiteY7" fmla="*/ 510380 h 1201194"/>
                    <a:gd name="connsiteX8" fmla="*/ 1163825 w 1340362"/>
                    <a:gd name="connsiteY8" fmla="*/ 391319 h 1201194"/>
                    <a:gd name="connsiteX9" fmla="*/ 973327 w 1340362"/>
                    <a:gd name="connsiteY9" fmla="*/ 424656 h 1201194"/>
                    <a:gd name="connsiteX10" fmla="*/ 901888 w 1340362"/>
                    <a:gd name="connsiteY10" fmla="*/ 524668 h 1201194"/>
                    <a:gd name="connsiteX11" fmla="*/ 820927 w 1340362"/>
                    <a:gd name="connsiteY11" fmla="*/ 696118 h 1201194"/>
                    <a:gd name="connsiteX12" fmla="*/ 809815 w 1340362"/>
                    <a:gd name="connsiteY12" fmla="*/ 1044572 h 1201194"/>
                    <a:gd name="connsiteX13" fmla="*/ 728850 w 1340362"/>
                    <a:gd name="connsiteY13" fmla="*/ 1154112 h 1201194"/>
                    <a:gd name="connsiteX14" fmla="*/ 582802 w 1340362"/>
                    <a:gd name="connsiteY14" fmla="*/ 1200943 h 1201194"/>
                    <a:gd name="connsiteX15" fmla="*/ 252605 w 1340362"/>
                    <a:gd name="connsiteY15" fmla="*/ 1154112 h 1201194"/>
                    <a:gd name="connsiteX16" fmla="*/ 190 w 1340362"/>
                    <a:gd name="connsiteY16" fmla="*/ 987422 h 1201194"/>
                    <a:gd name="connsiteX17" fmla="*/ 224028 w 1340362"/>
                    <a:gd name="connsiteY17" fmla="*/ 133352 h 1201194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901888 w 1340362"/>
                    <a:gd name="connsiteY10" fmla="*/ 524668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878076 w 1340362"/>
                    <a:gd name="connsiteY10" fmla="*/ 519905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1319 h 1201052"/>
                    <a:gd name="connsiteX9" fmla="*/ 973327 w 1340362"/>
                    <a:gd name="connsiteY9" fmla="*/ 424656 h 1201052"/>
                    <a:gd name="connsiteX10" fmla="*/ 887601 w 1340362"/>
                    <a:gd name="connsiteY10" fmla="*/ 519905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  <a:gd name="connsiteX0" fmla="*/ 224028 w 1340362"/>
                    <a:gd name="connsiteY0" fmla="*/ 133352 h 1201052"/>
                    <a:gd name="connsiteX1" fmla="*/ 490731 w 1340362"/>
                    <a:gd name="connsiteY1" fmla="*/ 0 h 1201052"/>
                    <a:gd name="connsiteX2" fmla="*/ 728850 w 1340362"/>
                    <a:gd name="connsiteY2" fmla="*/ 4762 h 1201052"/>
                    <a:gd name="connsiteX3" fmla="*/ 1014603 w 1340362"/>
                    <a:gd name="connsiteY3" fmla="*/ 66677 h 1201052"/>
                    <a:gd name="connsiteX4" fmla="*/ 1106676 w 1340362"/>
                    <a:gd name="connsiteY4" fmla="*/ 134143 h 1201052"/>
                    <a:gd name="connsiteX5" fmla="*/ 1244790 w 1340362"/>
                    <a:gd name="connsiteY5" fmla="*/ 334168 h 1201052"/>
                    <a:gd name="connsiteX6" fmla="*/ 1340039 w 1340362"/>
                    <a:gd name="connsiteY6" fmla="*/ 605632 h 1201052"/>
                    <a:gd name="connsiteX7" fmla="*/ 1282888 w 1340362"/>
                    <a:gd name="connsiteY7" fmla="*/ 510380 h 1201052"/>
                    <a:gd name="connsiteX8" fmla="*/ 1163825 w 1340362"/>
                    <a:gd name="connsiteY8" fmla="*/ 396081 h 1201052"/>
                    <a:gd name="connsiteX9" fmla="*/ 973327 w 1340362"/>
                    <a:gd name="connsiteY9" fmla="*/ 424656 h 1201052"/>
                    <a:gd name="connsiteX10" fmla="*/ 887601 w 1340362"/>
                    <a:gd name="connsiteY10" fmla="*/ 519905 h 1201052"/>
                    <a:gd name="connsiteX11" fmla="*/ 820927 w 1340362"/>
                    <a:gd name="connsiteY11" fmla="*/ 696118 h 1201052"/>
                    <a:gd name="connsiteX12" fmla="*/ 809815 w 1340362"/>
                    <a:gd name="connsiteY12" fmla="*/ 1044572 h 1201052"/>
                    <a:gd name="connsiteX13" fmla="*/ 728850 w 1340362"/>
                    <a:gd name="connsiteY13" fmla="*/ 1154112 h 1201052"/>
                    <a:gd name="connsiteX14" fmla="*/ 582802 w 1340362"/>
                    <a:gd name="connsiteY14" fmla="*/ 1200943 h 1201052"/>
                    <a:gd name="connsiteX15" fmla="*/ 252605 w 1340362"/>
                    <a:gd name="connsiteY15" fmla="*/ 1154112 h 1201052"/>
                    <a:gd name="connsiteX16" fmla="*/ 190 w 1340362"/>
                    <a:gd name="connsiteY16" fmla="*/ 987422 h 1201052"/>
                    <a:gd name="connsiteX17" fmla="*/ 224028 w 1340362"/>
                    <a:gd name="connsiteY17" fmla="*/ 133352 h 120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340362" h="1201052">
                      <a:moveTo>
                        <a:pt x="224028" y="133352"/>
                      </a:moveTo>
                      <a:cubicBezTo>
                        <a:pt x="276415" y="72357"/>
                        <a:pt x="424973" y="0"/>
                        <a:pt x="490731" y="0"/>
                      </a:cubicBezTo>
                      <a:lnTo>
                        <a:pt x="728850" y="4762"/>
                      </a:lnTo>
                      <a:cubicBezTo>
                        <a:pt x="794608" y="4762"/>
                        <a:pt x="957453" y="19969"/>
                        <a:pt x="1014603" y="66677"/>
                      </a:cubicBezTo>
                      <a:cubicBezTo>
                        <a:pt x="1064080" y="109672"/>
                        <a:pt x="1044499" y="81624"/>
                        <a:pt x="1106676" y="134143"/>
                      </a:cubicBezTo>
                      <a:cubicBezTo>
                        <a:pt x="1168853" y="186662"/>
                        <a:pt x="1206690" y="260349"/>
                        <a:pt x="1244790" y="334168"/>
                      </a:cubicBezTo>
                      <a:cubicBezTo>
                        <a:pt x="1282890" y="407987"/>
                        <a:pt x="1336071" y="576263"/>
                        <a:pt x="1340039" y="605632"/>
                      </a:cubicBezTo>
                      <a:cubicBezTo>
                        <a:pt x="1344008" y="635001"/>
                        <a:pt x="1310669" y="547686"/>
                        <a:pt x="1282888" y="510380"/>
                      </a:cubicBezTo>
                      <a:cubicBezTo>
                        <a:pt x="1255107" y="473074"/>
                        <a:pt x="1213037" y="410369"/>
                        <a:pt x="1163825" y="396081"/>
                      </a:cubicBezTo>
                      <a:cubicBezTo>
                        <a:pt x="1114613" y="381794"/>
                        <a:pt x="1015396" y="400050"/>
                        <a:pt x="973327" y="424656"/>
                      </a:cubicBezTo>
                      <a:cubicBezTo>
                        <a:pt x="931258" y="449262"/>
                        <a:pt x="909032" y="475455"/>
                        <a:pt x="887601" y="519905"/>
                      </a:cubicBezTo>
                      <a:cubicBezTo>
                        <a:pt x="866170" y="564355"/>
                        <a:pt x="833097" y="611849"/>
                        <a:pt x="820927" y="696118"/>
                      </a:cubicBezTo>
                      <a:cubicBezTo>
                        <a:pt x="793411" y="810682"/>
                        <a:pt x="780181" y="930008"/>
                        <a:pt x="809815" y="1044572"/>
                      </a:cubicBezTo>
                      <a:cubicBezTo>
                        <a:pt x="809815" y="1110330"/>
                        <a:pt x="799371" y="1116012"/>
                        <a:pt x="728850" y="1154112"/>
                      </a:cubicBezTo>
                      <a:cubicBezTo>
                        <a:pt x="643654" y="1180834"/>
                        <a:pt x="663235" y="1202795"/>
                        <a:pt x="582802" y="1200943"/>
                      </a:cubicBezTo>
                      <a:cubicBezTo>
                        <a:pt x="504486" y="1202795"/>
                        <a:pt x="330921" y="1152260"/>
                        <a:pt x="252605" y="1154112"/>
                      </a:cubicBezTo>
                      <a:cubicBezTo>
                        <a:pt x="186847" y="1154112"/>
                        <a:pt x="190" y="1053180"/>
                        <a:pt x="190" y="987422"/>
                      </a:cubicBezTo>
                      <a:cubicBezTo>
                        <a:pt x="-2985" y="666219"/>
                        <a:pt x="31941" y="383116"/>
                        <a:pt x="224028" y="133352"/>
                      </a:cubicBezTo>
                      <a:close/>
                    </a:path>
                  </a:pathLst>
                </a:custGeom>
                <a:solidFill>
                  <a:srgbClr val="AD8D7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Rectangle: Rounded Corners 133">
                  <a:extLst>
                    <a:ext uri="{FF2B5EF4-FFF2-40B4-BE49-F238E27FC236}">
                      <a16:creationId xmlns:a16="http://schemas.microsoft.com/office/drawing/2014/main" id="{3E393BC1-E846-4EA6-8B5F-BCDDBBDB4E90}"/>
                    </a:ext>
                  </a:extLst>
                </p:cNvPr>
                <p:cNvSpPr/>
                <p:nvPr/>
              </p:nvSpPr>
              <p:spPr>
                <a:xfrm rot="641709">
                  <a:off x="4784512" y="5627619"/>
                  <a:ext cx="188698" cy="433388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3B4A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2DEEA57B-DACD-433A-BCE5-82FD4C1AEDFA}"/>
                    </a:ext>
                  </a:extLst>
                </p:cNvPr>
                <p:cNvSpPr/>
                <p:nvPr/>
              </p:nvSpPr>
              <p:spPr>
                <a:xfrm rot="641709">
                  <a:off x="4805579" y="5699422"/>
                  <a:ext cx="140805" cy="28978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CEC3C0"/>
                    </a:gs>
                    <a:gs pos="97000">
                      <a:schemeClr val="tx1"/>
                    </a:gs>
                  </a:gsLst>
                  <a:lin ang="7800000" scaled="0"/>
                </a:gra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7" name="Rectangle: Rounded Corners 13">
                  <a:extLst>
                    <a:ext uri="{FF2B5EF4-FFF2-40B4-BE49-F238E27FC236}">
                      <a16:creationId xmlns:a16="http://schemas.microsoft.com/office/drawing/2014/main" id="{08DA1A48-2266-442E-B31F-6FE3469CACD7}"/>
                    </a:ext>
                  </a:extLst>
                </p:cNvPr>
                <p:cNvSpPr/>
                <p:nvPr/>
              </p:nvSpPr>
              <p:spPr>
                <a:xfrm rot="925436">
                  <a:off x="4186776" y="6199870"/>
                  <a:ext cx="910194" cy="311845"/>
                </a:xfrm>
                <a:custGeom>
                  <a:avLst/>
                  <a:gdLst>
                    <a:gd name="connsiteX0" fmla="*/ 0 w 734941"/>
                    <a:gd name="connsiteY0" fmla="*/ 49088 h 294524"/>
                    <a:gd name="connsiteX1" fmla="*/ 49088 w 734941"/>
                    <a:gd name="connsiteY1" fmla="*/ 0 h 294524"/>
                    <a:gd name="connsiteX2" fmla="*/ 685853 w 734941"/>
                    <a:gd name="connsiteY2" fmla="*/ 0 h 294524"/>
                    <a:gd name="connsiteX3" fmla="*/ 734941 w 734941"/>
                    <a:gd name="connsiteY3" fmla="*/ 49088 h 294524"/>
                    <a:gd name="connsiteX4" fmla="*/ 734941 w 734941"/>
                    <a:gd name="connsiteY4" fmla="*/ 245436 h 294524"/>
                    <a:gd name="connsiteX5" fmla="*/ 685853 w 734941"/>
                    <a:gd name="connsiteY5" fmla="*/ 294524 h 294524"/>
                    <a:gd name="connsiteX6" fmla="*/ 49088 w 734941"/>
                    <a:gd name="connsiteY6" fmla="*/ 294524 h 294524"/>
                    <a:gd name="connsiteX7" fmla="*/ 0 w 734941"/>
                    <a:gd name="connsiteY7" fmla="*/ 245436 h 294524"/>
                    <a:gd name="connsiteX8" fmla="*/ 0 w 734941"/>
                    <a:gd name="connsiteY8" fmla="*/ 49088 h 294524"/>
                    <a:gd name="connsiteX0" fmla="*/ 0 w 845129"/>
                    <a:gd name="connsiteY0" fmla="*/ 49088 h 294524"/>
                    <a:gd name="connsiteX1" fmla="*/ 49088 w 845129"/>
                    <a:gd name="connsiteY1" fmla="*/ 0 h 294524"/>
                    <a:gd name="connsiteX2" fmla="*/ 685853 w 845129"/>
                    <a:gd name="connsiteY2" fmla="*/ 0 h 294524"/>
                    <a:gd name="connsiteX3" fmla="*/ 845129 w 845129"/>
                    <a:gd name="connsiteY3" fmla="*/ 161959 h 294524"/>
                    <a:gd name="connsiteX4" fmla="*/ 734941 w 845129"/>
                    <a:gd name="connsiteY4" fmla="*/ 245436 h 294524"/>
                    <a:gd name="connsiteX5" fmla="*/ 685853 w 845129"/>
                    <a:gd name="connsiteY5" fmla="*/ 294524 h 294524"/>
                    <a:gd name="connsiteX6" fmla="*/ 49088 w 845129"/>
                    <a:gd name="connsiteY6" fmla="*/ 294524 h 294524"/>
                    <a:gd name="connsiteX7" fmla="*/ 0 w 845129"/>
                    <a:gd name="connsiteY7" fmla="*/ 245436 h 294524"/>
                    <a:gd name="connsiteX8" fmla="*/ 0 w 845129"/>
                    <a:gd name="connsiteY8" fmla="*/ 49088 h 294524"/>
                    <a:gd name="connsiteX0" fmla="*/ 0 w 845129"/>
                    <a:gd name="connsiteY0" fmla="*/ 49088 h 294524"/>
                    <a:gd name="connsiteX1" fmla="*/ 49088 w 845129"/>
                    <a:gd name="connsiteY1" fmla="*/ 0 h 294524"/>
                    <a:gd name="connsiteX2" fmla="*/ 685853 w 845129"/>
                    <a:gd name="connsiteY2" fmla="*/ 0 h 294524"/>
                    <a:gd name="connsiteX3" fmla="*/ 845129 w 845129"/>
                    <a:gd name="connsiteY3" fmla="*/ 161959 h 294524"/>
                    <a:gd name="connsiteX4" fmla="*/ 765020 w 845129"/>
                    <a:gd name="connsiteY4" fmla="*/ 247018 h 294524"/>
                    <a:gd name="connsiteX5" fmla="*/ 685853 w 845129"/>
                    <a:gd name="connsiteY5" fmla="*/ 294524 h 294524"/>
                    <a:gd name="connsiteX6" fmla="*/ 49088 w 845129"/>
                    <a:gd name="connsiteY6" fmla="*/ 294524 h 294524"/>
                    <a:gd name="connsiteX7" fmla="*/ 0 w 845129"/>
                    <a:gd name="connsiteY7" fmla="*/ 245436 h 294524"/>
                    <a:gd name="connsiteX8" fmla="*/ 0 w 845129"/>
                    <a:gd name="connsiteY8" fmla="*/ 49088 h 294524"/>
                    <a:gd name="connsiteX0" fmla="*/ 0 w 845129"/>
                    <a:gd name="connsiteY0" fmla="*/ 49088 h 294524"/>
                    <a:gd name="connsiteX1" fmla="*/ 49088 w 845129"/>
                    <a:gd name="connsiteY1" fmla="*/ 0 h 294524"/>
                    <a:gd name="connsiteX2" fmla="*/ 685853 w 845129"/>
                    <a:gd name="connsiteY2" fmla="*/ 0 h 294524"/>
                    <a:gd name="connsiteX3" fmla="*/ 845129 w 845129"/>
                    <a:gd name="connsiteY3" fmla="*/ 161959 h 294524"/>
                    <a:gd name="connsiteX4" fmla="*/ 765020 w 845129"/>
                    <a:gd name="connsiteY4" fmla="*/ 247018 h 294524"/>
                    <a:gd name="connsiteX5" fmla="*/ 685853 w 845129"/>
                    <a:gd name="connsiteY5" fmla="*/ 294524 h 294524"/>
                    <a:gd name="connsiteX6" fmla="*/ 49088 w 845129"/>
                    <a:gd name="connsiteY6" fmla="*/ 294524 h 294524"/>
                    <a:gd name="connsiteX7" fmla="*/ 0 w 845129"/>
                    <a:gd name="connsiteY7" fmla="*/ 245436 h 294524"/>
                    <a:gd name="connsiteX8" fmla="*/ 0 w 845129"/>
                    <a:gd name="connsiteY8" fmla="*/ 49088 h 294524"/>
                    <a:gd name="connsiteX0" fmla="*/ 0 w 845129"/>
                    <a:gd name="connsiteY0" fmla="*/ 64288 h 309724"/>
                    <a:gd name="connsiteX1" fmla="*/ 49088 w 845129"/>
                    <a:gd name="connsiteY1" fmla="*/ 15200 h 309724"/>
                    <a:gd name="connsiteX2" fmla="*/ 740944 w 845129"/>
                    <a:gd name="connsiteY2" fmla="*/ 0 h 309724"/>
                    <a:gd name="connsiteX3" fmla="*/ 845129 w 845129"/>
                    <a:gd name="connsiteY3" fmla="*/ 177159 h 309724"/>
                    <a:gd name="connsiteX4" fmla="*/ 765020 w 845129"/>
                    <a:gd name="connsiteY4" fmla="*/ 262218 h 309724"/>
                    <a:gd name="connsiteX5" fmla="*/ 685853 w 845129"/>
                    <a:gd name="connsiteY5" fmla="*/ 309724 h 309724"/>
                    <a:gd name="connsiteX6" fmla="*/ 49088 w 845129"/>
                    <a:gd name="connsiteY6" fmla="*/ 309724 h 309724"/>
                    <a:gd name="connsiteX7" fmla="*/ 0 w 845129"/>
                    <a:gd name="connsiteY7" fmla="*/ 260636 h 309724"/>
                    <a:gd name="connsiteX8" fmla="*/ 0 w 845129"/>
                    <a:gd name="connsiteY8" fmla="*/ 64288 h 309724"/>
                    <a:gd name="connsiteX0" fmla="*/ 65065 w 910194"/>
                    <a:gd name="connsiteY0" fmla="*/ 64288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830085 w 910194"/>
                    <a:gd name="connsiteY4" fmla="*/ 262218 h 311845"/>
                    <a:gd name="connsiteX5" fmla="*/ 750918 w 910194"/>
                    <a:gd name="connsiteY5" fmla="*/ 309724 h 311845"/>
                    <a:gd name="connsiteX6" fmla="*/ 114153 w 910194"/>
                    <a:gd name="connsiteY6" fmla="*/ 309724 h 311845"/>
                    <a:gd name="connsiteX7" fmla="*/ 0 w 910194"/>
                    <a:gd name="connsiteY7" fmla="*/ 293409 h 311845"/>
                    <a:gd name="connsiteX8" fmla="*/ 65065 w 910194"/>
                    <a:gd name="connsiteY8" fmla="*/ 64288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830085 w 910194"/>
                    <a:gd name="connsiteY4" fmla="*/ 262218 h 311845"/>
                    <a:gd name="connsiteX5" fmla="*/ 750918 w 910194"/>
                    <a:gd name="connsiteY5" fmla="*/ 309724 h 311845"/>
                    <a:gd name="connsiteX6" fmla="*/ 114153 w 910194"/>
                    <a:gd name="connsiteY6" fmla="*/ 309724 h 311845"/>
                    <a:gd name="connsiteX7" fmla="*/ 0 w 910194"/>
                    <a:gd name="connsiteY7" fmla="*/ 293409 h 311845"/>
                    <a:gd name="connsiteX8" fmla="*/ 55883 w 910194"/>
                    <a:gd name="connsiteY8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  <a:gd name="connsiteX0" fmla="*/ 55883 w 910194"/>
                    <a:gd name="connsiteY0" fmla="*/ 66821 h 311845"/>
                    <a:gd name="connsiteX1" fmla="*/ 114153 w 910194"/>
                    <a:gd name="connsiteY1" fmla="*/ 15200 h 311845"/>
                    <a:gd name="connsiteX2" fmla="*/ 806009 w 910194"/>
                    <a:gd name="connsiteY2" fmla="*/ 0 h 311845"/>
                    <a:gd name="connsiteX3" fmla="*/ 910194 w 910194"/>
                    <a:gd name="connsiteY3" fmla="*/ 177159 h 311845"/>
                    <a:gd name="connsiteX4" fmla="*/ 750918 w 910194"/>
                    <a:gd name="connsiteY4" fmla="*/ 309724 h 311845"/>
                    <a:gd name="connsiteX5" fmla="*/ 114153 w 910194"/>
                    <a:gd name="connsiteY5" fmla="*/ 309724 h 311845"/>
                    <a:gd name="connsiteX6" fmla="*/ 0 w 910194"/>
                    <a:gd name="connsiteY6" fmla="*/ 293409 h 311845"/>
                    <a:gd name="connsiteX7" fmla="*/ 55883 w 910194"/>
                    <a:gd name="connsiteY7" fmla="*/ 66821 h 311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0194" h="311845">
                      <a:moveTo>
                        <a:pt x="55883" y="66821"/>
                      </a:moveTo>
                      <a:cubicBezTo>
                        <a:pt x="55883" y="39710"/>
                        <a:pt x="87042" y="15200"/>
                        <a:pt x="114153" y="15200"/>
                      </a:cubicBezTo>
                      <a:lnTo>
                        <a:pt x="806009" y="0"/>
                      </a:lnTo>
                      <a:cubicBezTo>
                        <a:pt x="833120" y="0"/>
                        <a:pt x="910194" y="150048"/>
                        <a:pt x="910194" y="177159"/>
                      </a:cubicBezTo>
                      <a:cubicBezTo>
                        <a:pt x="812517" y="248258"/>
                        <a:pt x="883591" y="287630"/>
                        <a:pt x="750918" y="309724"/>
                      </a:cubicBezTo>
                      <a:lnTo>
                        <a:pt x="114153" y="309724"/>
                      </a:lnTo>
                      <a:cubicBezTo>
                        <a:pt x="87042" y="309724"/>
                        <a:pt x="0" y="320520"/>
                        <a:pt x="0" y="293409"/>
                      </a:cubicBezTo>
                      <a:lnTo>
                        <a:pt x="55883" y="66821"/>
                      </a:lnTo>
                      <a:close/>
                    </a:path>
                  </a:pathLst>
                </a:custGeom>
                <a:solidFill>
                  <a:srgbClr val="C3B4A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865B44F6-A71D-4E6B-B7EF-D10F2CD6565A}"/>
                    </a:ext>
                  </a:extLst>
                </p:cNvPr>
                <p:cNvSpPr/>
                <p:nvPr/>
              </p:nvSpPr>
              <p:spPr>
                <a:xfrm rot="4760145">
                  <a:off x="4683842" y="6068604"/>
                  <a:ext cx="192139" cy="230836"/>
                </a:xfrm>
                <a:prstGeom prst="ellipse">
                  <a:avLst/>
                </a:prstGeom>
                <a:solidFill>
                  <a:srgbClr val="C3B4A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9" name="Rectangle: Rounded Corners 138">
                  <a:extLst>
                    <a:ext uri="{FF2B5EF4-FFF2-40B4-BE49-F238E27FC236}">
                      <a16:creationId xmlns:a16="http://schemas.microsoft.com/office/drawing/2014/main" id="{2C29E078-DB09-4B5D-A70E-388506FBF980}"/>
                    </a:ext>
                  </a:extLst>
                </p:cNvPr>
                <p:cNvSpPr/>
                <p:nvPr/>
              </p:nvSpPr>
              <p:spPr>
                <a:xfrm rot="974541">
                  <a:off x="5034894" y="5236510"/>
                  <a:ext cx="316067" cy="21034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15827B57-CC1A-4C5E-B86F-4BB69793CD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08588" y="5006005"/>
                  <a:ext cx="82550" cy="288925"/>
                </a:xfrm>
                <a:prstGeom prst="line">
                  <a:avLst/>
                </a:prstGeom>
                <a:ln w="1587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45401442-BF3C-4816-92C3-033D051750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616598" y="3525838"/>
                  <a:ext cx="82550" cy="288925"/>
                </a:xfrm>
                <a:prstGeom prst="line">
                  <a:avLst/>
                </a:prstGeom>
                <a:ln w="1968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02D42CC-B5AF-4051-953B-A46FEB7C22FC}"/>
                </a:ext>
              </a:extLst>
            </p:cNvPr>
            <p:cNvSpPr/>
            <p:nvPr/>
          </p:nvSpPr>
          <p:spPr>
            <a:xfrm>
              <a:off x="10914742" y="355962"/>
              <a:ext cx="5537298" cy="4604343"/>
            </a:xfrm>
            <a:custGeom>
              <a:avLst/>
              <a:gdLst>
                <a:gd name="connsiteX0" fmla="*/ 0 w 2119086"/>
                <a:gd name="connsiteY0" fmla="*/ 943429 h 1099503"/>
                <a:gd name="connsiteX1" fmla="*/ 841828 w 2119086"/>
                <a:gd name="connsiteY1" fmla="*/ 1088571 h 1099503"/>
                <a:gd name="connsiteX2" fmla="*/ 1161143 w 2119086"/>
                <a:gd name="connsiteY2" fmla="*/ 682171 h 1099503"/>
                <a:gd name="connsiteX3" fmla="*/ 1320800 w 2119086"/>
                <a:gd name="connsiteY3" fmla="*/ 174171 h 1099503"/>
                <a:gd name="connsiteX4" fmla="*/ 2119086 w 2119086"/>
                <a:gd name="connsiteY4" fmla="*/ 0 h 1099503"/>
                <a:gd name="connsiteX5" fmla="*/ 2119086 w 2119086"/>
                <a:gd name="connsiteY5" fmla="*/ 0 h 1099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9086" h="1099503">
                  <a:moveTo>
                    <a:pt x="0" y="943429"/>
                  </a:moveTo>
                  <a:cubicBezTo>
                    <a:pt x="324152" y="1037771"/>
                    <a:pt x="648304" y="1132114"/>
                    <a:pt x="841828" y="1088571"/>
                  </a:cubicBezTo>
                  <a:cubicBezTo>
                    <a:pt x="1035352" y="1045028"/>
                    <a:pt x="1081314" y="834571"/>
                    <a:pt x="1161143" y="682171"/>
                  </a:cubicBezTo>
                  <a:cubicBezTo>
                    <a:pt x="1240972" y="529771"/>
                    <a:pt x="1161143" y="287866"/>
                    <a:pt x="1320800" y="174171"/>
                  </a:cubicBezTo>
                  <a:cubicBezTo>
                    <a:pt x="1480457" y="60476"/>
                    <a:pt x="2119086" y="0"/>
                    <a:pt x="2119086" y="0"/>
                  </a:cubicBezTo>
                  <a:lnTo>
                    <a:pt x="2119086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8" name="rolling-suitcase-on-rough-pavement-hd-267283">
            <a:hlinkClick r:id="" action="ppaction://media"/>
            <a:extLst>
              <a:ext uri="{FF2B5EF4-FFF2-40B4-BE49-F238E27FC236}">
                <a16:creationId xmlns:a16="http://schemas.microsoft.com/office/drawing/2014/main" id="{3FE98F3F-50CB-4588-89F4-BE4317B84FA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501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42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5217E507-9002-495E-A6E1-2E877C4C6FE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9324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979997" y="-662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7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0.21562 0.1643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81" y="8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2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9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5" cy="3547520"/>
                  <a:chOff x="-229678" y="8483998"/>
                  <a:chExt cx="2536875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5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C14A61E-A6C2-4556-AA9F-9ECBF78B1448}"/>
                      </a:ext>
                    </a:extLst>
                  </p:cNvPr>
                  <p:cNvSpPr/>
                  <p:nvPr/>
                </p:nvSpPr>
                <p:spPr>
                  <a:xfrm rot="18457206">
                    <a:off x="698297" y="9945426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  <a:gd name="connsiteX0" fmla="*/ 115393 w 745623"/>
                      <a:gd name="connsiteY0" fmla="*/ 0 h 923977"/>
                      <a:gd name="connsiteX1" fmla="*/ 29668 w 745623"/>
                      <a:gd name="connsiteY1" fmla="*/ 438150 h 923977"/>
                      <a:gd name="connsiteX2" fmla="*/ 563068 w 745623"/>
                      <a:gd name="connsiteY2" fmla="*/ 847725 h 923977"/>
                      <a:gd name="connsiteX3" fmla="*/ 648793 w 745623"/>
                      <a:gd name="connsiteY3" fmla="*/ 923925 h 923977"/>
                      <a:gd name="connsiteX4" fmla="*/ 745622 w 745623"/>
                      <a:gd name="connsiteY4" fmla="*/ 740226 h 923977"/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Arc 132">
              <a:extLst>
                <a:ext uri="{FF2B5EF4-FFF2-40B4-BE49-F238E27FC236}">
                  <a16:creationId xmlns:a16="http://schemas.microsoft.com/office/drawing/2014/main" id="{00158876-1ED3-4BC3-8658-835F8132B56A}"/>
                </a:ext>
              </a:extLst>
            </p:cNvPr>
            <p:cNvSpPr/>
            <p:nvPr/>
          </p:nvSpPr>
          <p:spPr>
            <a:xfrm rot="10583601">
              <a:off x="5017734" y="4449785"/>
              <a:ext cx="112801" cy="4429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Arc 134">
              <a:extLst>
                <a:ext uri="{FF2B5EF4-FFF2-40B4-BE49-F238E27FC236}">
                  <a16:creationId xmlns:a16="http://schemas.microsoft.com/office/drawing/2014/main" id="{4277326A-CEC3-4779-80FF-4241042BCC5B}"/>
                </a:ext>
              </a:extLst>
            </p:cNvPr>
            <p:cNvSpPr/>
            <p:nvPr/>
          </p:nvSpPr>
          <p:spPr>
            <a:xfrm rot="7894901">
              <a:off x="4945089" y="4434475"/>
              <a:ext cx="112801" cy="4429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300094" y="4578114"/>
            <a:ext cx="454481" cy="291387"/>
          </a:xfrm>
          <a:prstGeom prst="rect">
            <a:avLst/>
          </a:prstGeom>
        </p:spPr>
      </p:pic>
      <p:pic>
        <p:nvPicPr>
          <p:cNvPr id="5" name="AIVoiceGenerator_com_11-12-2024T20_19_51_ F">
            <a:hlinkClick r:id="" action="ppaction://media"/>
            <a:extLst>
              <a:ext uri="{FF2B5EF4-FFF2-40B4-BE49-F238E27FC236}">
                <a16:creationId xmlns:a16="http://schemas.microsoft.com/office/drawing/2014/main" id="{F611AA43-01CC-465F-BD77-44B4B82C90B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1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3F8804AA-C844-4A5D-9BD6-9DC2E1C8DA16}"/>
              </a:ext>
            </a:extLst>
          </p:cNvPr>
          <p:cNvGrpSpPr/>
          <p:nvPr/>
        </p:nvGrpSpPr>
        <p:grpSpPr>
          <a:xfrm>
            <a:off x="8225281" y="1635322"/>
            <a:ext cx="2370242" cy="3728385"/>
            <a:chOff x="1367737" y="2245196"/>
            <a:chExt cx="2116777" cy="3329685"/>
          </a:xfrm>
        </p:grpSpPr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33206F24-9B97-4E79-9466-9450A464D8B9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EDE2FC5D-A189-478C-BC10-277CCA841073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074868" y="3573966"/>
                <a:chExt cx="1418628" cy="2231494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201" name="Group 200">
                  <a:extLst>
                    <a:ext uri="{FF2B5EF4-FFF2-40B4-BE49-F238E27FC236}">
                      <a16:creationId xmlns:a16="http://schemas.microsoft.com/office/drawing/2014/main" id="{DADB7557-14F1-4B03-B01B-8754E1739EB4}"/>
                    </a:ext>
                  </a:extLst>
                </p:cNvPr>
                <p:cNvGrpSpPr/>
                <p:nvPr/>
              </p:nvGrpSpPr>
              <p:grpSpPr>
                <a:xfrm>
                  <a:off x="1074868" y="3573966"/>
                  <a:ext cx="1418628" cy="2231494"/>
                  <a:chOff x="1094499" y="2654773"/>
                  <a:chExt cx="2211508" cy="3478690"/>
                </a:xfrm>
              </p:grpSpPr>
              <p:grpSp>
                <p:nvGrpSpPr>
                  <p:cNvPr id="204" name="Group 203">
                    <a:extLst>
                      <a:ext uri="{FF2B5EF4-FFF2-40B4-BE49-F238E27FC236}">
                        <a16:creationId xmlns:a16="http://schemas.microsoft.com/office/drawing/2014/main" id="{8EDDE5BD-813E-45C2-B611-9101758C44C1}"/>
                      </a:ext>
                    </a:extLst>
                  </p:cNvPr>
                  <p:cNvGrpSpPr/>
                  <p:nvPr/>
                </p:nvGrpSpPr>
                <p:grpSpPr>
                  <a:xfrm>
                    <a:off x="1094499" y="2657176"/>
                    <a:ext cx="2211508" cy="3476287"/>
                    <a:chOff x="3698769" y="4774931"/>
                    <a:chExt cx="2536875" cy="3987737"/>
                  </a:xfrm>
                </p:grpSpPr>
                <p:sp>
                  <p:nvSpPr>
                    <p:cNvPr id="210" name="Freeform: Shape 209">
                      <a:extLst>
                        <a:ext uri="{FF2B5EF4-FFF2-40B4-BE49-F238E27FC236}">
                          <a16:creationId xmlns:a16="http://schemas.microsoft.com/office/drawing/2014/main" id="{BB5AE08F-8C61-4C4F-A238-3D2F3090C6A4}"/>
                        </a:ext>
                      </a:extLst>
                    </p:cNvPr>
                    <p:cNvSpPr/>
                    <p:nvPr/>
                  </p:nvSpPr>
                  <p:spPr>
                    <a:xfrm rot="1927399">
                      <a:off x="3990352" y="6099199"/>
                      <a:ext cx="649909" cy="923978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11" name="Straight Connector 210">
                      <a:extLst>
                        <a:ext uri="{FF2B5EF4-FFF2-40B4-BE49-F238E27FC236}">
                          <a16:creationId xmlns:a16="http://schemas.microsoft.com/office/drawing/2014/main" id="{6F56318C-C001-4F0C-B005-5B4CB9E06D0F}"/>
                        </a:ext>
                      </a:extLst>
                    </p:cNvPr>
                    <p:cNvCxnSpPr>
                      <a:cxnSpLocks/>
                      <a:endCxn id="216" idx="3"/>
                    </p:cNvCxnSpPr>
                    <p:nvPr/>
                  </p:nvCxnSpPr>
                  <p:spPr>
                    <a:xfrm>
                      <a:off x="4651438" y="6951597"/>
                      <a:ext cx="9400" cy="1496199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12" name="Straight Connector 211">
                      <a:extLst>
                        <a:ext uri="{FF2B5EF4-FFF2-40B4-BE49-F238E27FC236}">
                          <a16:creationId xmlns:a16="http://schemas.microsoft.com/office/drawing/2014/main" id="{ADE3BC5F-099E-4A09-8003-C8386D1AAC4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87627" y="7068168"/>
                      <a:ext cx="25498" cy="1591184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sp>
                  <p:nvSpPr>
                    <p:cNvPr id="213" name="Oval 212">
                      <a:extLst>
                        <a:ext uri="{FF2B5EF4-FFF2-40B4-BE49-F238E27FC236}">
                          <a16:creationId xmlns:a16="http://schemas.microsoft.com/office/drawing/2014/main" id="{42FE6FCD-8FF0-4AF2-BE9F-7BBAD78856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69" y="4774931"/>
                      <a:ext cx="2536875" cy="2447779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4" name="Oval 213">
                      <a:extLst>
                        <a:ext uri="{FF2B5EF4-FFF2-40B4-BE49-F238E27FC236}">
                          <a16:creationId xmlns:a16="http://schemas.microsoft.com/office/drawing/2014/main" id="{4578680F-54C9-4CE8-98D2-E3046C124D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7574" y="5784054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5" name="Rectangle: Top Corners Rounded 214">
                      <a:extLst>
                        <a:ext uri="{FF2B5EF4-FFF2-40B4-BE49-F238E27FC236}">
                          <a16:creationId xmlns:a16="http://schemas.microsoft.com/office/drawing/2014/main" id="{18912D7F-66B0-4DFC-8D1C-6621FDAB10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6697" y="856235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6" name="Rectangle: Top Corners Rounded 215">
                      <a:extLst>
                        <a:ext uri="{FF2B5EF4-FFF2-40B4-BE49-F238E27FC236}">
                          <a16:creationId xmlns:a16="http://schemas.microsoft.com/office/drawing/2014/main" id="{47D438CE-611C-4B46-855D-DBE1DA5858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6089" y="8447797"/>
                      <a:ext cx="669495" cy="200311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7" name="Freeform: Shape 216">
                      <a:extLst>
                        <a:ext uri="{FF2B5EF4-FFF2-40B4-BE49-F238E27FC236}">
                          <a16:creationId xmlns:a16="http://schemas.microsoft.com/office/drawing/2014/main" id="{04A47A1B-C26A-447A-B265-3D0236495F50}"/>
                        </a:ext>
                      </a:extLst>
                    </p:cNvPr>
                    <p:cNvSpPr/>
                    <p:nvPr/>
                  </p:nvSpPr>
                  <p:spPr>
                    <a:xfrm rot="420143" flipH="1">
                      <a:off x="4482693" y="6187340"/>
                      <a:ext cx="129037" cy="190499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8" name="Oval 217">
                      <a:extLst>
                        <a:ext uri="{FF2B5EF4-FFF2-40B4-BE49-F238E27FC236}">
                          <a16:creationId xmlns:a16="http://schemas.microsoft.com/office/drawing/2014/main" id="{FC39F9CA-55A2-4FEC-9225-61A59F94C4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90164" y="5784053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9" name="Oval 218">
                      <a:extLst>
                        <a:ext uri="{FF2B5EF4-FFF2-40B4-BE49-F238E27FC236}">
                          <a16:creationId xmlns:a16="http://schemas.microsoft.com/office/drawing/2014/main" id="{E9213076-C2A3-42E2-8DE1-F4316362A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41634" y="5886419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20" name="Oval 219">
                      <a:extLst>
                        <a:ext uri="{FF2B5EF4-FFF2-40B4-BE49-F238E27FC236}">
                          <a16:creationId xmlns:a16="http://schemas.microsoft.com/office/drawing/2014/main" id="{3810B921-8C21-4B87-A825-9A67CC0FA2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02156" y="5881421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05" name="Group 204">
                    <a:extLst>
                      <a:ext uri="{FF2B5EF4-FFF2-40B4-BE49-F238E27FC236}">
                        <a16:creationId xmlns:a16="http://schemas.microsoft.com/office/drawing/2014/main" id="{A3F257F9-8276-4EC9-94A6-B17573586005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69959" y="2654773"/>
                    <a:ext cx="1997714" cy="622593"/>
                    <a:chOff x="874671" y="1897272"/>
                    <a:chExt cx="1997714" cy="622593"/>
                  </a:xfrm>
                </p:grpSpPr>
                <p:sp>
                  <p:nvSpPr>
                    <p:cNvPr id="206" name="Freeform: Shape 205">
                      <a:extLst>
                        <a:ext uri="{FF2B5EF4-FFF2-40B4-BE49-F238E27FC236}">
                          <a16:creationId xmlns:a16="http://schemas.microsoft.com/office/drawing/2014/main" id="{E8319B34-8A4F-4BE6-8427-D0D1B1207F9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874671" y="2387310"/>
                      <a:ext cx="1997714" cy="132555"/>
                    </a:xfrm>
                    <a:custGeom>
                      <a:avLst/>
                      <a:gdLst>
                        <a:gd name="connsiteX0" fmla="*/ 986183 w 1972366"/>
                        <a:gd name="connsiteY0" fmla="*/ 0 h 132556"/>
                        <a:gd name="connsiteX1" fmla="*/ 69274 w 1972366"/>
                        <a:gd name="connsiteY1" fmla="*/ 29221 h 132556"/>
                        <a:gd name="connsiteX2" fmla="*/ 36471 w 1972366"/>
                        <a:gd name="connsiteY2" fmla="*/ 32458 h 132556"/>
                        <a:gd name="connsiteX3" fmla="*/ 13888 w 1972366"/>
                        <a:gd name="connsiteY3" fmla="*/ 68325 h 132556"/>
                        <a:gd name="connsiteX4" fmla="*/ 0 w 1972366"/>
                        <a:gd name="connsiteY4" fmla="*/ 96142 h 132556"/>
                        <a:gd name="connsiteX5" fmla="*/ 13888 w 1972366"/>
                        <a:gd name="connsiteY5" fmla="*/ 97870 h 132556"/>
                        <a:gd name="connsiteX6" fmla="*/ 986183 w 1972366"/>
                        <a:gd name="connsiteY6" fmla="*/ 132556 h 132556"/>
                        <a:gd name="connsiteX7" fmla="*/ 1958478 w 1972366"/>
                        <a:gd name="connsiteY7" fmla="*/ 97870 h 132556"/>
                        <a:gd name="connsiteX8" fmla="*/ 1972366 w 1972366"/>
                        <a:gd name="connsiteY8" fmla="*/ 96142 h 132556"/>
                        <a:gd name="connsiteX9" fmla="*/ 1958478 w 1972366"/>
                        <a:gd name="connsiteY9" fmla="*/ 68325 h 132556"/>
                        <a:gd name="connsiteX10" fmla="*/ 1935895 w 1972366"/>
                        <a:gd name="connsiteY10" fmla="*/ 32458 h 132556"/>
                        <a:gd name="connsiteX11" fmla="*/ 1903092 w 1972366"/>
                        <a:gd name="connsiteY11" fmla="*/ 29221 h 132556"/>
                        <a:gd name="connsiteX12" fmla="*/ 986183 w 1972366"/>
                        <a:gd name="connsiteY12" fmla="*/ 0 h 132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72366" h="132556">
                          <a:moveTo>
                            <a:pt x="986183" y="0"/>
                          </a:moveTo>
                          <a:cubicBezTo>
                            <a:pt x="604501" y="0"/>
                            <a:pt x="267987" y="11592"/>
                            <a:pt x="69274" y="29221"/>
                          </a:cubicBezTo>
                          <a:lnTo>
                            <a:pt x="36471" y="32458"/>
                          </a:lnTo>
                          <a:lnTo>
                            <a:pt x="13888" y="68325"/>
                          </a:lnTo>
                          <a:lnTo>
                            <a:pt x="0" y="96142"/>
                          </a:lnTo>
                          <a:lnTo>
                            <a:pt x="13888" y="97870"/>
                          </a:lnTo>
                          <a:cubicBezTo>
                            <a:pt x="201135" y="118531"/>
                            <a:pt x="566333" y="132556"/>
                            <a:pt x="986183" y="132556"/>
                          </a:cubicBezTo>
                          <a:cubicBezTo>
                            <a:pt x="1406033" y="132556"/>
                            <a:pt x="1771231" y="118531"/>
                            <a:pt x="1958478" y="97870"/>
                          </a:cubicBezTo>
                          <a:lnTo>
                            <a:pt x="1972366" y="96142"/>
                          </a:lnTo>
                          <a:lnTo>
                            <a:pt x="1958478" y="68325"/>
                          </a:lnTo>
                          <a:lnTo>
                            <a:pt x="1935895" y="32458"/>
                          </a:lnTo>
                          <a:lnTo>
                            <a:pt x="1903092" y="29221"/>
                          </a:lnTo>
                          <a:cubicBezTo>
                            <a:pt x="1704380" y="11592"/>
                            <a:pt x="1367865" y="0"/>
                            <a:pt x="986183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7" name="Freeform: Shape 206">
                      <a:extLst>
                        <a:ext uri="{FF2B5EF4-FFF2-40B4-BE49-F238E27FC236}">
                          <a16:creationId xmlns:a16="http://schemas.microsoft.com/office/drawing/2014/main" id="{F2C6D2B3-9DD8-4499-B599-62592FCA96BE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12078" y="1897272"/>
                      <a:ext cx="1923835" cy="522495"/>
                    </a:xfrm>
                    <a:custGeom>
                      <a:avLst/>
                      <a:gdLst>
                        <a:gd name="connsiteX0" fmla="*/ 949712 w 1899424"/>
                        <a:gd name="connsiteY0" fmla="*/ 0 h 522495"/>
                        <a:gd name="connsiteX1" fmla="*/ 32803 w 1899424"/>
                        <a:gd name="connsiteY1" fmla="*/ 470394 h 522495"/>
                        <a:gd name="connsiteX2" fmla="*/ 0 w 1899424"/>
                        <a:gd name="connsiteY2" fmla="*/ 522495 h 522495"/>
                        <a:gd name="connsiteX3" fmla="*/ 32803 w 1899424"/>
                        <a:gd name="connsiteY3" fmla="*/ 519258 h 522495"/>
                        <a:gd name="connsiteX4" fmla="*/ 949712 w 1899424"/>
                        <a:gd name="connsiteY4" fmla="*/ 490037 h 522495"/>
                        <a:gd name="connsiteX5" fmla="*/ 1866621 w 1899424"/>
                        <a:gd name="connsiteY5" fmla="*/ 519258 h 522495"/>
                        <a:gd name="connsiteX6" fmla="*/ 1899424 w 1899424"/>
                        <a:gd name="connsiteY6" fmla="*/ 522495 h 522495"/>
                        <a:gd name="connsiteX7" fmla="*/ 1866621 w 1899424"/>
                        <a:gd name="connsiteY7" fmla="*/ 470394 h 522495"/>
                        <a:gd name="connsiteX8" fmla="*/ 949712 w 1899424"/>
                        <a:gd name="connsiteY8" fmla="*/ 0 h 52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9424" h="522495">
                          <a:moveTo>
                            <a:pt x="949712" y="0"/>
                          </a:moveTo>
                          <a:cubicBezTo>
                            <a:pt x="568030" y="0"/>
                            <a:pt x="231516" y="186592"/>
                            <a:pt x="32803" y="470394"/>
                          </a:cubicBezTo>
                          <a:lnTo>
                            <a:pt x="0" y="522495"/>
                          </a:lnTo>
                          <a:lnTo>
                            <a:pt x="32803" y="519258"/>
                          </a:lnTo>
                          <a:cubicBezTo>
                            <a:pt x="231516" y="501629"/>
                            <a:pt x="568030" y="490037"/>
                            <a:pt x="949712" y="490037"/>
                          </a:cubicBezTo>
                          <a:cubicBezTo>
                            <a:pt x="1331394" y="490037"/>
                            <a:pt x="1667909" y="501629"/>
                            <a:pt x="1866621" y="519258"/>
                          </a:cubicBezTo>
                          <a:lnTo>
                            <a:pt x="1899424" y="522495"/>
                          </a:lnTo>
                          <a:lnTo>
                            <a:pt x="1866621" y="470394"/>
                          </a:lnTo>
                          <a:cubicBezTo>
                            <a:pt x="1667909" y="186592"/>
                            <a:pt x="1331394" y="0"/>
                            <a:pt x="949712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8" name="Freeform: Shape 207">
                      <a:extLst>
                        <a:ext uri="{FF2B5EF4-FFF2-40B4-BE49-F238E27FC236}">
                          <a16:creationId xmlns:a16="http://schemas.microsoft.com/office/drawing/2014/main" id="{1C246CA7-2C3F-41C0-9EE2-C5D4A74C25E6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649940" y="2399298"/>
                      <a:ext cx="156041" cy="63684"/>
                    </a:xfrm>
                    <a:custGeom>
                      <a:avLst/>
                      <a:gdLst>
                        <a:gd name="connsiteX0" fmla="*/ 0 w 156042"/>
                        <a:gd name="connsiteY0" fmla="*/ 0 h 63684"/>
                        <a:gd name="connsiteX1" fmla="*/ 22583 w 156042"/>
                        <a:gd name="connsiteY1" fmla="*/ 35867 h 63684"/>
                        <a:gd name="connsiteX2" fmla="*/ 36471 w 156042"/>
                        <a:gd name="connsiteY2" fmla="*/ 63684 h 63684"/>
                        <a:gd name="connsiteX3" fmla="*/ 69146 w 156042"/>
                        <a:gd name="connsiteY3" fmla="*/ 59618 h 63684"/>
                        <a:gd name="connsiteX4" fmla="*/ 156042 w 156042"/>
                        <a:gd name="connsiteY4" fmla="*/ 33820 h 63684"/>
                        <a:gd name="connsiteX5" fmla="*/ 22583 w 156042"/>
                        <a:gd name="connsiteY5" fmla="*/ 2228 h 63684"/>
                        <a:gd name="connsiteX6" fmla="*/ 0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0" y="0"/>
                          </a:moveTo>
                          <a:lnTo>
                            <a:pt x="22583" y="35867"/>
                          </a:lnTo>
                          <a:lnTo>
                            <a:pt x="36471" y="63684"/>
                          </a:lnTo>
                          <a:lnTo>
                            <a:pt x="69146" y="59618"/>
                          </a:lnTo>
                          <a:cubicBezTo>
                            <a:pt x="125101" y="51689"/>
                            <a:pt x="156042" y="42971"/>
                            <a:pt x="156042" y="33820"/>
                          </a:cubicBezTo>
                          <a:cubicBezTo>
                            <a:pt x="156042" y="22381"/>
                            <a:pt x="107696" y="11619"/>
                            <a:pt x="22583" y="222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9" name="Freeform: Shape 208">
                      <a:extLst>
                        <a:ext uri="{FF2B5EF4-FFF2-40B4-BE49-F238E27FC236}">
                          <a16:creationId xmlns:a16="http://schemas.microsoft.com/office/drawing/2014/main" id="{6A2CDBD2-77AB-44B4-90E6-872AD335555D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432708" y="2347203"/>
                      <a:ext cx="156043" cy="63684"/>
                    </a:xfrm>
                    <a:custGeom>
                      <a:avLst/>
                      <a:gdLst>
                        <a:gd name="connsiteX0" fmla="*/ 156042 w 156042"/>
                        <a:gd name="connsiteY0" fmla="*/ 0 h 63684"/>
                        <a:gd name="connsiteX1" fmla="*/ 133459 w 156042"/>
                        <a:gd name="connsiteY1" fmla="*/ 2228 h 63684"/>
                        <a:gd name="connsiteX2" fmla="*/ 0 w 156042"/>
                        <a:gd name="connsiteY2" fmla="*/ 33820 h 63684"/>
                        <a:gd name="connsiteX3" fmla="*/ 86896 w 156042"/>
                        <a:gd name="connsiteY3" fmla="*/ 59618 h 63684"/>
                        <a:gd name="connsiteX4" fmla="*/ 119571 w 156042"/>
                        <a:gd name="connsiteY4" fmla="*/ 63684 h 63684"/>
                        <a:gd name="connsiteX5" fmla="*/ 133459 w 156042"/>
                        <a:gd name="connsiteY5" fmla="*/ 35867 h 63684"/>
                        <a:gd name="connsiteX6" fmla="*/ 156042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156042" y="0"/>
                          </a:moveTo>
                          <a:lnTo>
                            <a:pt x="133459" y="2228"/>
                          </a:lnTo>
                          <a:cubicBezTo>
                            <a:pt x="48346" y="11619"/>
                            <a:pt x="0" y="22381"/>
                            <a:pt x="0" y="33820"/>
                          </a:cubicBezTo>
                          <a:cubicBezTo>
                            <a:pt x="0" y="42971"/>
                            <a:pt x="30942" y="51689"/>
                            <a:pt x="86896" y="59618"/>
                          </a:cubicBezTo>
                          <a:lnTo>
                            <a:pt x="119571" y="63684"/>
                          </a:lnTo>
                          <a:lnTo>
                            <a:pt x="133459" y="35867"/>
                          </a:lnTo>
                          <a:lnTo>
                            <a:pt x="156042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02" name="Arc 201">
                  <a:extLst>
                    <a:ext uri="{FF2B5EF4-FFF2-40B4-BE49-F238E27FC236}">
                      <a16:creationId xmlns:a16="http://schemas.microsoft.com/office/drawing/2014/main" id="{42A9F8A5-CCD8-4E95-ABF3-E313EC236035}"/>
                    </a:ext>
                  </a:extLst>
                </p:cNvPr>
                <p:cNvSpPr/>
                <p:nvPr/>
              </p:nvSpPr>
              <p:spPr>
                <a:xfrm rot="800953" flipH="1">
                  <a:off x="1209921" y="4091137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3" name="Arc 202">
                  <a:extLst>
                    <a:ext uri="{FF2B5EF4-FFF2-40B4-BE49-F238E27FC236}">
                      <a16:creationId xmlns:a16="http://schemas.microsoft.com/office/drawing/2014/main" id="{4EEDFAC3-A66D-4FB4-951C-EC43D712692A}"/>
                    </a:ext>
                  </a:extLst>
                </p:cNvPr>
                <p:cNvSpPr/>
                <p:nvPr/>
              </p:nvSpPr>
              <p:spPr>
                <a:xfrm rot="20364936">
                  <a:off x="1595892" y="4090254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4BFA4EDE-156F-4008-B61F-BF0806565D32}"/>
                  </a:ext>
                </a:extLst>
              </p:cNvPr>
              <p:cNvSpPr/>
              <p:nvPr/>
            </p:nvSpPr>
            <p:spPr>
              <a:xfrm rot="10969042">
                <a:off x="2312233" y="3274839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19FBDBD-4CBE-4706-BE0B-32D4B52D2ED7}"/>
                </a:ext>
              </a:extLst>
            </p:cNvPr>
            <p:cNvSpPr/>
            <p:nvPr/>
          </p:nvSpPr>
          <p:spPr>
            <a:xfrm rot="10630958" flipH="1">
              <a:off x="1611358" y="3262848"/>
              <a:ext cx="267035" cy="116097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 flipH="1">
            <a:off x="8994698" y="3241928"/>
            <a:ext cx="329041" cy="210962"/>
          </a:xfrm>
          <a:prstGeom prst="rect">
            <a:avLst/>
          </a:prstGeom>
        </p:spPr>
      </p:pic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93EFA295-A5D4-4ADD-85CB-D9AA87676383}"/>
              </a:ext>
            </a:extLst>
          </p:cNvPr>
          <p:cNvSpPr/>
          <p:nvPr/>
        </p:nvSpPr>
        <p:spPr>
          <a:xfrm rot="656420" flipH="1">
            <a:off x="7895383" y="3395555"/>
            <a:ext cx="1573641" cy="383185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0 h 485827"/>
              <a:gd name="connsiteX1" fmla="*/ 533400 w 620241"/>
              <a:gd name="connsiteY1" fmla="*/ 409575 h 485827"/>
              <a:gd name="connsiteX2" fmla="*/ 619125 w 620241"/>
              <a:gd name="connsiteY2" fmla="*/ 485775 h 485827"/>
              <a:gd name="connsiteX3" fmla="*/ 619125 w 620241"/>
              <a:gd name="connsiteY3" fmla="*/ 485775 h 485827"/>
              <a:gd name="connsiteX0" fmla="*/ 0 w 723830"/>
              <a:gd name="connsiteY0" fmla="*/ 0 h 1002839"/>
              <a:gd name="connsiteX1" fmla="*/ 633604 w 723830"/>
              <a:gd name="connsiteY1" fmla="*/ 903446 h 1002839"/>
              <a:gd name="connsiteX2" fmla="*/ 719329 w 723830"/>
              <a:gd name="connsiteY2" fmla="*/ 979646 h 1002839"/>
              <a:gd name="connsiteX3" fmla="*/ 719329 w 723830"/>
              <a:gd name="connsiteY3" fmla="*/ 979646 h 1002839"/>
              <a:gd name="connsiteX0" fmla="*/ 0 w 719414"/>
              <a:gd name="connsiteY0" fmla="*/ 0 h 979646"/>
              <a:gd name="connsiteX1" fmla="*/ 168042 w 719414"/>
              <a:gd name="connsiteY1" fmla="*/ 596585 h 979646"/>
              <a:gd name="connsiteX2" fmla="*/ 633604 w 719414"/>
              <a:gd name="connsiteY2" fmla="*/ 903446 h 979646"/>
              <a:gd name="connsiteX3" fmla="*/ 719329 w 719414"/>
              <a:gd name="connsiteY3" fmla="*/ 979646 h 979646"/>
              <a:gd name="connsiteX4" fmla="*/ 719329 w 719414"/>
              <a:gd name="connsiteY4" fmla="*/ 979646 h 979646"/>
              <a:gd name="connsiteX0" fmla="*/ 0 w 551372"/>
              <a:gd name="connsiteY0" fmla="*/ 0 h 383061"/>
              <a:gd name="connsiteX1" fmla="*/ 465562 w 551372"/>
              <a:gd name="connsiteY1" fmla="*/ 306861 h 383061"/>
              <a:gd name="connsiteX2" fmla="*/ 551287 w 551372"/>
              <a:gd name="connsiteY2" fmla="*/ 383061 h 383061"/>
              <a:gd name="connsiteX3" fmla="*/ 551287 w 551372"/>
              <a:gd name="connsiteY3" fmla="*/ 383061 h 383061"/>
              <a:gd name="connsiteX0" fmla="*/ 0 w 551287"/>
              <a:gd name="connsiteY0" fmla="*/ 0 h 600993"/>
              <a:gd name="connsiteX1" fmla="*/ 326496 w 551287"/>
              <a:gd name="connsiteY1" fmla="*/ 595214 h 600993"/>
              <a:gd name="connsiteX2" fmla="*/ 465562 w 551287"/>
              <a:gd name="connsiteY2" fmla="*/ 306861 h 600993"/>
              <a:gd name="connsiteX3" fmla="*/ 551287 w 551287"/>
              <a:gd name="connsiteY3" fmla="*/ 383061 h 600993"/>
              <a:gd name="connsiteX4" fmla="*/ 551287 w 551287"/>
              <a:gd name="connsiteY4" fmla="*/ 383061 h 600993"/>
              <a:gd name="connsiteX0" fmla="*/ 0 w 551287"/>
              <a:gd name="connsiteY0" fmla="*/ 0 h 606664"/>
              <a:gd name="connsiteX1" fmla="*/ 326496 w 551287"/>
              <a:gd name="connsiteY1" fmla="*/ 595214 h 606664"/>
              <a:gd name="connsiteX2" fmla="*/ 470014 w 551287"/>
              <a:gd name="connsiteY2" fmla="*/ 476314 h 606664"/>
              <a:gd name="connsiteX3" fmla="*/ 551287 w 551287"/>
              <a:gd name="connsiteY3" fmla="*/ 383061 h 606664"/>
              <a:gd name="connsiteX4" fmla="*/ 551287 w 551287"/>
              <a:gd name="connsiteY4" fmla="*/ 383061 h 606664"/>
              <a:gd name="connsiteX0" fmla="*/ 0 w 551287"/>
              <a:gd name="connsiteY0" fmla="*/ 0 h 622310"/>
              <a:gd name="connsiteX1" fmla="*/ 326496 w 551287"/>
              <a:gd name="connsiteY1" fmla="*/ 595214 h 622310"/>
              <a:gd name="connsiteX2" fmla="*/ 481412 w 551287"/>
              <a:gd name="connsiteY2" fmla="*/ 580338 h 622310"/>
              <a:gd name="connsiteX3" fmla="*/ 551287 w 551287"/>
              <a:gd name="connsiteY3" fmla="*/ 383061 h 622310"/>
              <a:gd name="connsiteX4" fmla="*/ 551287 w 551287"/>
              <a:gd name="connsiteY4" fmla="*/ 383061 h 622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287" h="622310">
                <a:moveTo>
                  <a:pt x="0" y="0"/>
                </a:moveTo>
                <a:cubicBezTo>
                  <a:pt x="56679" y="39347"/>
                  <a:pt x="248902" y="544071"/>
                  <a:pt x="326496" y="595214"/>
                </a:cubicBezTo>
                <a:cubicBezTo>
                  <a:pt x="404090" y="646357"/>
                  <a:pt x="443947" y="615697"/>
                  <a:pt x="481412" y="580338"/>
                </a:cubicBezTo>
                <a:cubicBezTo>
                  <a:pt x="518877" y="544979"/>
                  <a:pt x="551287" y="383061"/>
                  <a:pt x="551287" y="383061"/>
                </a:cubicBezTo>
                <a:lnTo>
                  <a:pt x="551287" y="383061"/>
                </a:ln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IVoiceGenerator_com_11-12-2024T20_51_24_ D">
            <a:hlinkClick r:id="" action="ppaction://media"/>
            <a:extLst>
              <a:ext uri="{FF2B5EF4-FFF2-40B4-BE49-F238E27FC236}">
                <a16:creationId xmlns:a16="http://schemas.microsoft.com/office/drawing/2014/main" id="{89844FD3-FF3A-4916-8F42-E052F014747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357" name="vacuum-cleaner-70792">
            <a:hlinkClick r:id="" action="ppaction://media"/>
            <a:extLst>
              <a:ext uri="{FF2B5EF4-FFF2-40B4-BE49-F238E27FC236}">
                <a16:creationId xmlns:a16="http://schemas.microsoft.com/office/drawing/2014/main" id="{BAA9CED6-D901-4B05-835B-EAF282E9AC78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40512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545501" y="3893443"/>
            <a:ext cx="609600" cy="609600"/>
          </a:xfrm>
          <a:prstGeom prst="rect">
            <a:avLst/>
          </a:prstGeom>
        </p:spPr>
      </p:pic>
      <p:grpSp>
        <p:nvGrpSpPr>
          <p:cNvPr id="358" name="Group 357">
            <a:extLst>
              <a:ext uri="{FF2B5EF4-FFF2-40B4-BE49-F238E27FC236}">
                <a16:creationId xmlns:a16="http://schemas.microsoft.com/office/drawing/2014/main" id="{0D12828D-1069-4910-95DB-6EAABE2E98F9}"/>
              </a:ext>
            </a:extLst>
          </p:cNvPr>
          <p:cNvGrpSpPr/>
          <p:nvPr/>
        </p:nvGrpSpPr>
        <p:grpSpPr>
          <a:xfrm>
            <a:off x="7141341" y="2596975"/>
            <a:ext cx="978917" cy="958784"/>
            <a:chOff x="3180469" y="3352436"/>
            <a:chExt cx="978917" cy="958784"/>
          </a:xfrm>
        </p:grpSpPr>
        <p:grpSp>
          <p:nvGrpSpPr>
            <p:cNvPr id="359" name="Group 358">
              <a:extLst>
                <a:ext uri="{FF2B5EF4-FFF2-40B4-BE49-F238E27FC236}">
                  <a16:creationId xmlns:a16="http://schemas.microsoft.com/office/drawing/2014/main" id="{34714BD1-2BBA-4D47-BA0F-FC89A3A66F38}"/>
                </a:ext>
              </a:extLst>
            </p:cNvPr>
            <p:cNvGrpSpPr/>
            <p:nvPr/>
          </p:nvGrpSpPr>
          <p:grpSpPr>
            <a:xfrm>
              <a:off x="3310516" y="3403176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522" name="Oval 521">
                <a:extLst>
                  <a:ext uri="{FF2B5EF4-FFF2-40B4-BE49-F238E27FC236}">
                    <a16:creationId xmlns:a16="http://schemas.microsoft.com/office/drawing/2014/main" id="{B4A070EA-10A3-4F33-9EA7-7B8B107D56AC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3" name="Oval 522">
                <a:extLst>
                  <a:ext uri="{FF2B5EF4-FFF2-40B4-BE49-F238E27FC236}">
                    <a16:creationId xmlns:a16="http://schemas.microsoft.com/office/drawing/2014/main" id="{DA78012F-BF89-4F7F-86FF-25024C5526A7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4" name="Oval 523">
                <a:extLst>
                  <a:ext uri="{FF2B5EF4-FFF2-40B4-BE49-F238E27FC236}">
                    <a16:creationId xmlns:a16="http://schemas.microsoft.com/office/drawing/2014/main" id="{5A3D68E0-A43F-4E86-AEA3-245F7FF32E09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5" name="Oval 524">
                <a:extLst>
                  <a:ext uri="{FF2B5EF4-FFF2-40B4-BE49-F238E27FC236}">
                    <a16:creationId xmlns:a16="http://schemas.microsoft.com/office/drawing/2014/main" id="{A01333B6-4023-439D-ACDA-93F17A1F30F0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6" name="Oval 525">
                <a:extLst>
                  <a:ext uri="{FF2B5EF4-FFF2-40B4-BE49-F238E27FC236}">
                    <a16:creationId xmlns:a16="http://schemas.microsoft.com/office/drawing/2014/main" id="{01E77B3D-A6D7-461F-B522-2764B5C0AAB1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7" name="Oval 526">
                <a:extLst>
                  <a:ext uri="{FF2B5EF4-FFF2-40B4-BE49-F238E27FC236}">
                    <a16:creationId xmlns:a16="http://schemas.microsoft.com/office/drawing/2014/main" id="{7EE849E2-C8F2-4CC7-88CF-8CEBA8E695E0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8" name="Oval 527">
                <a:extLst>
                  <a:ext uri="{FF2B5EF4-FFF2-40B4-BE49-F238E27FC236}">
                    <a16:creationId xmlns:a16="http://schemas.microsoft.com/office/drawing/2014/main" id="{048E81B0-745A-4B08-9F16-31FE4C075853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9" name="Oval 528">
                <a:extLst>
                  <a:ext uri="{FF2B5EF4-FFF2-40B4-BE49-F238E27FC236}">
                    <a16:creationId xmlns:a16="http://schemas.microsoft.com/office/drawing/2014/main" id="{F1C39A65-9DF2-42ED-B553-ED77AE2FF2FA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0" name="Oval 529">
                <a:extLst>
                  <a:ext uri="{FF2B5EF4-FFF2-40B4-BE49-F238E27FC236}">
                    <a16:creationId xmlns:a16="http://schemas.microsoft.com/office/drawing/2014/main" id="{BDD03CA7-A374-4267-A17A-1CDE589169DA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1" name="Oval 530">
                <a:extLst>
                  <a:ext uri="{FF2B5EF4-FFF2-40B4-BE49-F238E27FC236}">
                    <a16:creationId xmlns:a16="http://schemas.microsoft.com/office/drawing/2014/main" id="{1E6195CA-1CA8-4EC6-A72A-DB7E823D494E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2" name="Oval 531">
                <a:extLst>
                  <a:ext uri="{FF2B5EF4-FFF2-40B4-BE49-F238E27FC236}">
                    <a16:creationId xmlns:a16="http://schemas.microsoft.com/office/drawing/2014/main" id="{E33474BF-746B-439B-8520-4F259C11F003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3" name="Oval 532">
                <a:extLst>
                  <a:ext uri="{FF2B5EF4-FFF2-40B4-BE49-F238E27FC236}">
                    <a16:creationId xmlns:a16="http://schemas.microsoft.com/office/drawing/2014/main" id="{F920DB7D-2F48-4138-91D5-B36B0527F298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4" name="Oval 533">
                <a:extLst>
                  <a:ext uri="{FF2B5EF4-FFF2-40B4-BE49-F238E27FC236}">
                    <a16:creationId xmlns:a16="http://schemas.microsoft.com/office/drawing/2014/main" id="{B9FC88FF-6E38-43B0-B159-3BF06BA0D36C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5" name="Oval 534">
                <a:extLst>
                  <a:ext uri="{FF2B5EF4-FFF2-40B4-BE49-F238E27FC236}">
                    <a16:creationId xmlns:a16="http://schemas.microsoft.com/office/drawing/2014/main" id="{CADFEA6D-F475-4BE4-98FF-4BE8296BDB5B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6" name="Oval 535">
                <a:extLst>
                  <a:ext uri="{FF2B5EF4-FFF2-40B4-BE49-F238E27FC236}">
                    <a16:creationId xmlns:a16="http://schemas.microsoft.com/office/drawing/2014/main" id="{C3787738-539B-4BE8-A576-E39FC6C98423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7" name="Oval 536">
                <a:extLst>
                  <a:ext uri="{FF2B5EF4-FFF2-40B4-BE49-F238E27FC236}">
                    <a16:creationId xmlns:a16="http://schemas.microsoft.com/office/drawing/2014/main" id="{8323992E-F30C-444D-B3BB-04DB16F570BE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8" name="Oval 537">
                <a:extLst>
                  <a:ext uri="{FF2B5EF4-FFF2-40B4-BE49-F238E27FC236}">
                    <a16:creationId xmlns:a16="http://schemas.microsoft.com/office/drawing/2014/main" id="{89849D14-7568-4932-B5E4-00C0A5D37034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0" name="Group 359">
              <a:extLst>
                <a:ext uri="{FF2B5EF4-FFF2-40B4-BE49-F238E27FC236}">
                  <a16:creationId xmlns:a16="http://schemas.microsoft.com/office/drawing/2014/main" id="{F43C99DB-08BD-41D8-AF37-36211A304694}"/>
                </a:ext>
              </a:extLst>
            </p:cNvPr>
            <p:cNvGrpSpPr/>
            <p:nvPr/>
          </p:nvGrpSpPr>
          <p:grpSpPr>
            <a:xfrm>
              <a:off x="3253366" y="3360741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505" name="Oval 504">
                <a:extLst>
                  <a:ext uri="{FF2B5EF4-FFF2-40B4-BE49-F238E27FC236}">
                    <a16:creationId xmlns:a16="http://schemas.microsoft.com/office/drawing/2014/main" id="{C95E41F8-04D4-4C43-AD45-8033F7F7A8C1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6" name="Oval 505">
                <a:extLst>
                  <a:ext uri="{FF2B5EF4-FFF2-40B4-BE49-F238E27FC236}">
                    <a16:creationId xmlns:a16="http://schemas.microsoft.com/office/drawing/2014/main" id="{9833D753-EAA2-4159-A7AF-C9530E94C7E0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7" name="Oval 506">
                <a:extLst>
                  <a:ext uri="{FF2B5EF4-FFF2-40B4-BE49-F238E27FC236}">
                    <a16:creationId xmlns:a16="http://schemas.microsoft.com/office/drawing/2014/main" id="{3E535129-E122-4ED1-A526-659BDED16ED7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8" name="Oval 507">
                <a:extLst>
                  <a:ext uri="{FF2B5EF4-FFF2-40B4-BE49-F238E27FC236}">
                    <a16:creationId xmlns:a16="http://schemas.microsoft.com/office/drawing/2014/main" id="{65088BCB-655B-47AD-829E-98120F846821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9" name="Oval 508">
                <a:extLst>
                  <a:ext uri="{FF2B5EF4-FFF2-40B4-BE49-F238E27FC236}">
                    <a16:creationId xmlns:a16="http://schemas.microsoft.com/office/drawing/2014/main" id="{4FD190DC-64A5-4235-82D9-295E33D108AD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0" name="Oval 509">
                <a:extLst>
                  <a:ext uri="{FF2B5EF4-FFF2-40B4-BE49-F238E27FC236}">
                    <a16:creationId xmlns:a16="http://schemas.microsoft.com/office/drawing/2014/main" id="{6B581216-427D-4539-A9B9-EDB9A2B9C143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1" name="Oval 510">
                <a:extLst>
                  <a:ext uri="{FF2B5EF4-FFF2-40B4-BE49-F238E27FC236}">
                    <a16:creationId xmlns:a16="http://schemas.microsoft.com/office/drawing/2014/main" id="{18EFBBDC-6EEB-44B5-805C-ED2620A3AD03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2" name="Oval 511">
                <a:extLst>
                  <a:ext uri="{FF2B5EF4-FFF2-40B4-BE49-F238E27FC236}">
                    <a16:creationId xmlns:a16="http://schemas.microsoft.com/office/drawing/2014/main" id="{AACF8F73-0486-4848-8ACC-0EC3994D1E67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3" name="Oval 512">
                <a:extLst>
                  <a:ext uri="{FF2B5EF4-FFF2-40B4-BE49-F238E27FC236}">
                    <a16:creationId xmlns:a16="http://schemas.microsoft.com/office/drawing/2014/main" id="{0772CC41-5B83-4A67-8EC4-3C46324005A3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Oval 513">
                <a:extLst>
                  <a:ext uri="{FF2B5EF4-FFF2-40B4-BE49-F238E27FC236}">
                    <a16:creationId xmlns:a16="http://schemas.microsoft.com/office/drawing/2014/main" id="{CBBE6CD6-FC74-460A-A7E9-0085C938C259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Oval 514">
                <a:extLst>
                  <a:ext uri="{FF2B5EF4-FFF2-40B4-BE49-F238E27FC236}">
                    <a16:creationId xmlns:a16="http://schemas.microsoft.com/office/drawing/2014/main" id="{5A84F901-C1E8-4EA9-B6B6-250EEA3EBF22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6" name="Oval 515">
                <a:extLst>
                  <a:ext uri="{FF2B5EF4-FFF2-40B4-BE49-F238E27FC236}">
                    <a16:creationId xmlns:a16="http://schemas.microsoft.com/office/drawing/2014/main" id="{26BE751F-417B-452B-BB04-91531FDD47EC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7" name="Oval 516">
                <a:extLst>
                  <a:ext uri="{FF2B5EF4-FFF2-40B4-BE49-F238E27FC236}">
                    <a16:creationId xmlns:a16="http://schemas.microsoft.com/office/drawing/2014/main" id="{8DC3685B-E481-43F8-BCB4-88D1E3E3F6E8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8" name="Oval 517">
                <a:extLst>
                  <a:ext uri="{FF2B5EF4-FFF2-40B4-BE49-F238E27FC236}">
                    <a16:creationId xmlns:a16="http://schemas.microsoft.com/office/drawing/2014/main" id="{997F7A90-2534-496A-9BB3-84C126884B4F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9" name="Oval 518">
                <a:extLst>
                  <a:ext uri="{FF2B5EF4-FFF2-40B4-BE49-F238E27FC236}">
                    <a16:creationId xmlns:a16="http://schemas.microsoft.com/office/drawing/2014/main" id="{BCFC8A11-7A96-45B5-A8D1-83C65718BFCE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0" name="Oval 519">
                <a:extLst>
                  <a:ext uri="{FF2B5EF4-FFF2-40B4-BE49-F238E27FC236}">
                    <a16:creationId xmlns:a16="http://schemas.microsoft.com/office/drawing/2014/main" id="{1C39B388-6F0E-408A-A978-5902A6EF143C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1" name="Oval 520">
                <a:extLst>
                  <a:ext uri="{FF2B5EF4-FFF2-40B4-BE49-F238E27FC236}">
                    <a16:creationId xmlns:a16="http://schemas.microsoft.com/office/drawing/2014/main" id="{6792272C-7A4C-455F-B48A-940C14B6FFD6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1" name="Group 360">
              <a:extLst>
                <a:ext uri="{FF2B5EF4-FFF2-40B4-BE49-F238E27FC236}">
                  <a16:creationId xmlns:a16="http://schemas.microsoft.com/office/drawing/2014/main" id="{BFAE0A6B-C5DE-4045-A2AD-B8E01FC69046}"/>
                </a:ext>
              </a:extLst>
            </p:cNvPr>
            <p:cNvGrpSpPr/>
            <p:nvPr/>
          </p:nvGrpSpPr>
          <p:grpSpPr>
            <a:xfrm>
              <a:off x="3180469" y="3360741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88" name="Oval 487">
                <a:extLst>
                  <a:ext uri="{FF2B5EF4-FFF2-40B4-BE49-F238E27FC236}">
                    <a16:creationId xmlns:a16="http://schemas.microsoft.com/office/drawing/2014/main" id="{139CE6CB-84A0-4B74-BAD2-7C140A78A2D9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9" name="Oval 488">
                <a:extLst>
                  <a:ext uri="{FF2B5EF4-FFF2-40B4-BE49-F238E27FC236}">
                    <a16:creationId xmlns:a16="http://schemas.microsoft.com/office/drawing/2014/main" id="{3F27AF4F-6EB9-4715-AC38-70D4C1039E1A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0" name="Oval 489">
                <a:extLst>
                  <a:ext uri="{FF2B5EF4-FFF2-40B4-BE49-F238E27FC236}">
                    <a16:creationId xmlns:a16="http://schemas.microsoft.com/office/drawing/2014/main" id="{AE449225-F200-4F76-86A2-17FE01E878F7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1" name="Oval 490">
                <a:extLst>
                  <a:ext uri="{FF2B5EF4-FFF2-40B4-BE49-F238E27FC236}">
                    <a16:creationId xmlns:a16="http://schemas.microsoft.com/office/drawing/2014/main" id="{3FACC487-D80D-4677-B20C-2413E0E81B01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2" name="Oval 491">
                <a:extLst>
                  <a:ext uri="{FF2B5EF4-FFF2-40B4-BE49-F238E27FC236}">
                    <a16:creationId xmlns:a16="http://schemas.microsoft.com/office/drawing/2014/main" id="{45699C83-2E1D-4ACE-8D90-874938A2A6E2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3" name="Oval 492">
                <a:extLst>
                  <a:ext uri="{FF2B5EF4-FFF2-40B4-BE49-F238E27FC236}">
                    <a16:creationId xmlns:a16="http://schemas.microsoft.com/office/drawing/2014/main" id="{6DDA9566-3E98-42FE-AE76-683DDABFD3AF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4" name="Oval 493">
                <a:extLst>
                  <a:ext uri="{FF2B5EF4-FFF2-40B4-BE49-F238E27FC236}">
                    <a16:creationId xmlns:a16="http://schemas.microsoft.com/office/drawing/2014/main" id="{E30B406F-BD1A-4766-8E87-0B0CF51A460A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5" name="Oval 494">
                <a:extLst>
                  <a:ext uri="{FF2B5EF4-FFF2-40B4-BE49-F238E27FC236}">
                    <a16:creationId xmlns:a16="http://schemas.microsoft.com/office/drawing/2014/main" id="{08202BD2-D0CD-42E2-9FE7-55629569B1CD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6" name="Oval 495">
                <a:extLst>
                  <a:ext uri="{FF2B5EF4-FFF2-40B4-BE49-F238E27FC236}">
                    <a16:creationId xmlns:a16="http://schemas.microsoft.com/office/drawing/2014/main" id="{B71BBEC6-F3EE-4280-BAED-C8C96AFEC501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7" name="Oval 496">
                <a:extLst>
                  <a:ext uri="{FF2B5EF4-FFF2-40B4-BE49-F238E27FC236}">
                    <a16:creationId xmlns:a16="http://schemas.microsoft.com/office/drawing/2014/main" id="{868FAB47-08EB-4E97-A078-8CF745EEC251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8" name="Oval 497">
                <a:extLst>
                  <a:ext uri="{FF2B5EF4-FFF2-40B4-BE49-F238E27FC236}">
                    <a16:creationId xmlns:a16="http://schemas.microsoft.com/office/drawing/2014/main" id="{0F876E1A-5E90-49CB-87B1-437EEB4E54C4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9" name="Oval 498">
                <a:extLst>
                  <a:ext uri="{FF2B5EF4-FFF2-40B4-BE49-F238E27FC236}">
                    <a16:creationId xmlns:a16="http://schemas.microsoft.com/office/drawing/2014/main" id="{41F2494D-E794-4C65-8C7F-7CCDC3BE3CCE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0" name="Oval 499">
                <a:extLst>
                  <a:ext uri="{FF2B5EF4-FFF2-40B4-BE49-F238E27FC236}">
                    <a16:creationId xmlns:a16="http://schemas.microsoft.com/office/drawing/2014/main" id="{A771E6CB-7B23-48DD-953F-82A38E303786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1" name="Oval 500">
                <a:extLst>
                  <a:ext uri="{FF2B5EF4-FFF2-40B4-BE49-F238E27FC236}">
                    <a16:creationId xmlns:a16="http://schemas.microsoft.com/office/drawing/2014/main" id="{6B3A40E6-CBBA-425E-89AE-E5C2FBD26C0A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2" name="Oval 501">
                <a:extLst>
                  <a:ext uri="{FF2B5EF4-FFF2-40B4-BE49-F238E27FC236}">
                    <a16:creationId xmlns:a16="http://schemas.microsoft.com/office/drawing/2014/main" id="{85388290-5F1F-4FED-A413-87D11270E1D2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3" name="Oval 502">
                <a:extLst>
                  <a:ext uri="{FF2B5EF4-FFF2-40B4-BE49-F238E27FC236}">
                    <a16:creationId xmlns:a16="http://schemas.microsoft.com/office/drawing/2014/main" id="{9AF699BD-0654-4638-8CC7-1F5C00B4765C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4" name="Oval 503">
                <a:extLst>
                  <a:ext uri="{FF2B5EF4-FFF2-40B4-BE49-F238E27FC236}">
                    <a16:creationId xmlns:a16="http://schemas.microsoft.com/office/drawing/2014/main" id="{C24D2D11-7508-4CCE-99A5-90A2748EEAE4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2" name="Group 361">
              <a:extLst>
                <a:ext uri="{FF2B5EF4-FFF2-40B4-BE49-F238E27FC236}">
                  <a16:creationId xmlns:a16="http://schemas.microsoft.com/office/drawing/2014/main" id="{5AF73B42-2162-4578-9EF4-000AED1D727D}"/>
                </a:ext>
              </a:extLst>
            </p:cNvPr>
            <p:cNvGrpSpPr/>
            <p:nvPr/>
          </p:nvGrpSpPr>
          <p:grpSpPr>
            <a:xfrm>
              <a:off x="3335263" y="3352436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71" name="Oval 470">
                <a:extLst>
                  <a:ext uri="{FF2B5EF4-FFF2-40B4-BE49-F238E27FC236}">
                    <a16:creationId xmlns:a16="http://schemas.microsoft.com/office/drawing/2014/main" id="{20590407-F8C4-4389-9D1D-31D5FD289BA7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2" name="Oval 471">
                <a:extLst>
                  <a:ext uri="{FF2B5EF4-FFF2-40B4-BE49-F238E27FC236}">
                    <a16:creationId xmlns:a16="http://schemas.microsoft.com/office/drawing/2014/main" id="{F4C60B4C-21FE-452A-8926-6459E01CE3CB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3" name="Oval 472">
                <a:extLst>
                  <a:ext uri="{FF2B5EF4-FFF2-40B4-BE49-F238E27FC236}">
                    <a16:creationId xmlns:a16="http://schemas.microsoft.com/office/drawing/2014/main" id="{8E25203F-323A-416C-A762-4F0FD7F49EEA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4" name="Oval 473">
                <a:extLst>
                  <a:ext uri="{FF2B5EF4-FFF2-40B4-BE49-F238E27FC236}">
                    <a16:creationId xmlns:a16="http://schemas.microsoft.com/office/drawing/2014/main" id="{C667DCA4-F412-4255-8811-A8722AEE6C2A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5" name="Oval 474">
                <a:extLst>
                  <a:ext uri="{FF2B5EF4-FFF2-40B4-BE49-F238E27FC236}">
                    <a16:creationId xmlns:a16="http://schemas.microsoft.com/office/drawing/2014/main" id="{7575E62E-A934-48C8-B93C-D74F6185E20A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6" name="Oval 475">
                <a:extLst>
                  <a:ext uri="{FF2B5EF4-FFF2-40B4-BE49-F238E27FC236}">
                    <a16:creationId xmlns:a16="http://schemas.microsoft.com/office/drawing/2014/main" id="{6B9E8EF7-9004-4250-AEAB-BDB4539F33D2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7" name="Oval 476">
                <a:extLst>
                  <a:ext uri="{FF2B5EF4-FFF2-40B4-BE49-F238E27FC236}">
                    <a16:creationId xmlns:a16="http://schemas.microsoft.com/office/drawing/2014/main" id="{97B81EB4-8708-4667-8D5E-2CE0D9A26980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8" name="Oval 477">
                <a:extLst>
                  <a:ext uri="{FF2B5EF4-FFF2-40B4-BE49-F238E27FC236}">
                    <a16:creationId xmlns:a16="http://schemas.microsoft.com/office/drawing/2014/main" id="{38E01C89-7692-49E1-8542-1502FA0B6E38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9" name="Oval 478">
                <a:extLst>
                  <a:ext uri="{FF2B5EF4-FFF2-40B4-BE49-F238E27FC236}">
                    <a16:creationId xmlns:a16="http://schemas.microsoft.com/office/drawing/2014/main" id="{18A4304D-61C7-40D2-86AC-4F0E63B86C05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0" name="Oval 479">
                <a:extLst>
                  <a:ext uri="{FF2B5EF4-FFF2-40B4-BE49-F238E27FC236}">
                    <a16:creationId xmlns:a16="http://schemas.microsoft.com/office/drawing/2014/main" id="{1E551689-A522-41CA-AA2D-4CA061BE645F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1" name="Oval 480">
                <a:extLst>
                  <a:ext uri="{FF2B5EF4-FFF2-40B4-BE49-F238E27FC236}">
                    <a16:creationId xmlns:a16="http://schemas.microsoft.com/office/drawing/2014/main" id="{DBD4F199-07F7-4BDB-92FB-3377F3202151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2" name="Oval 481">
                <a:extLst>
                  <a:ext uri="{FF2B5EF4-FFF2-40B4-BE49-F238E27FC236}">
                    <a16:creationId xmlns:a16="http://schemas.microsoft.com/office/drawing/2014/main" id="{6E40ED0D-EEA9-4D1F-B1B0-BB98177870FC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3" name="Oval 482">
                <a:extLst>
                  <a:ext uri="{FF2B5EF4-FFF2-40B4-BE49-F238E27FC236}">
                    <a16:creationId xmlns:a16="http://schemas.microsoft.com/office/drawing/2014/main" id="{E803AA52-4F4C-4934-9448-5F001437EBAE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4" name="Oval 483">
                <a:extLst>
                  <a:ext uri="{FF2B5EF4-FFF2-40B4-BE49-F238E27FC236}">
                    <a16:creationId xmlns:a16="http://schemas.microsoft.com/office/drawing/2014/main" id="{D6D03472-F703-4BD1-B2D2-9A6A0F488E35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5" name="Oval 484">
                <a:extLst>
                  <a:ext uri="{FF2B5EF4-FFF2-40B4-BE49-F238E27FC236}">
                    <a16:creationId xmlns:a16="http://schemas.microsoft.com/office/drawing/2014/main" id="{DBEAA71E-DB22-482C-9057-691EC79B72DC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6" name="Oval 485">
                <a:extLst>
                  <a:ext uri="{FF2B5EF4-FFF2-40B4-BE49-F238E27FC236}">
                    <a16:creationId xmlns:a16="http://schemas.microsoft.com/office/drawing/2014/main" id="{7E025967-BE80-4A9B-B8B6-0B1CBFCC90E7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7" name="Oval 486">
                <a:extLst>
                  <a:ext uri="{FF2B5EF4-FFF2-40B4-BE49-F238E27FC236}">
                    <a16:creationId xmlns:a16="http://schemas.microsoft.com/office/drawing/2014/main" id="{522FF456-95C5-45C5-93A4-4B9A86661AA2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4300C4B1-0054-4034-9F02-5B98E990CB75}"/>
                </a:ext>
              </a:extLst>
            </p:cNvPr>
            <p:cNvGrpSpPr/>
            <p:nvPr/>
          </p:nvGrpSpPr>
          <p:grpSpPr>
            <a:xfrm>
              <a:off x="3259833" y="3352436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54" name="Oval 453">
                <a:extLst>
                  <a:ext uri="{FF2B5EF4-FFF2-40B4-BE49-F238E27FC236}">
                    <a16:creationId xmlns:a16="http://schemas.microsoft.com/office/drawing/2014/main" id="{98D7734C-3DA1-4BB5-ADB9-D36B2B43E985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Oval 454">
                <a:extLst>
                  <a:ext uri="{FF2B5EF4-FFF2-40B4-BE49-F238E27FC236}">
                    <a16:creationId xmlns:a16="http://schemas.microsoft.com/office/drawing/2014/main" id="{0B73DCFC-03DE-4127-8BB3-720F31E2D25F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6" name="Oval 455">
                <a:extLst>
                  <a:ext uri="{FF2B5EF4-FFF2-40B4-BE49-F238E27FC236}">
                    <a16:creationId xmlns:a16="http://schemas.microsoft.com/office/drawing/2014/main" id="{69041C98-0DB3-44F0-98DB-E182D659C689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7" name="Oval 456">
                <a:extLst>
                  <a:ext uri="{FF2B5EF4-FFF2-40B4-BE49-F238E27FC236}">
                    <a16:creationId xmlns:a16="http://schemas.microsoft.com/office/drawing/2014/main" id="{3128ABD9-DD72-4BF7-A88C-D8F5496914BC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8" name="Oval 457">
                <a:extLst>
                  <a:ext uri="{FF2B5EF4-FFF2-40B4-BE49-F238E27FC236}">
                    <a16:creationId xmlns:a16="http://schemas.microsoft.com/office/drawing/2014/main" id="{E2F3B5B8-C857-4226-9B2A-CF82CDF8F29E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9" name="Oval 458">
                <a:extLst>
                  <a:ext uri="{FF2B5EF4-FFF2-40B4-BE49-F238E27FC236}">
                    <a16:creationId xmlns:a16="http://schemas.microsoft.com/office/drawing/2014/main" id="{0628A663-17E6-4884-8019-CDAF70B9EAC5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0" name="Oval 459">
                <a:extLst>
                  <a:ext uri="{FF2B5EF4-FFF2-40B4-BE49-F238E27FC236}">
                    <a16:creationId xmlns:a16="http://schemas.microsoft.com/office/drawing/2014/main" id="{845BD395-C350-497A-8EC8-91CC876FA328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1" name="Oval 460">
                <a:extLst>
                  <a:ext uri="{FF2B5EF4-FFF2-40B4-BE49-F238E27FC236}">
                    <a16:creationId xmlns:a16="http://schemas.microsoft.com/office/drawing/2014/main" id="{687C3DA5-B32D-4E7F-BBF2-89D922FB05DC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2" name="Oval 461">
                <a:extLst>
                  <a:ext uri="{FF2B5EF4-FFF2-40B4-BE49-F238E27FC236}">
                    <a16:creationId xmlns:a16="http://schemas.microsoft.com/office/drawing/2014/main" id="{00D2DBAC-C56A-47BB-BF85-C76E67C4A9DD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3" name="Oval 462">
                <a:extLst>
                  <a:ext uri="{FF2B5EF4-FFF2-40B4-BE49-F238E27FC236}">
                    <a16:creationId xmlns:a16="http://schemas.microsoft.com/office/drawing/2014/main" id="{BA3B49E0-5325-4518-860C-917D9A32EB81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4" name="Oval 463">
                <a:extLst>
                  <a:ext uri="{FF2B5EF4-FFF2-40B4-BE49-F238E27FC236}">
                    <a16:creationId xmlns:a16="http://schemas.microsoft.com/office/drawing/2014/main" id="{7522BC01-D189-4B31-A0A4-932488FFF817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5" name="Oval 464">
                <a:extLst>
                  <a:ext uri="{FF2B5EF4-FFF2-40B4-BE49-F238E27FC236}">
                    <a16:creationId xmlns:a16="http://schemas.microsoft.com/office/drawing/2014/main" id="{1F5877F9-B424-4D9E-A38C-F61110843B76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6" name="Oval 465">
                <a:extLst>
                  <a:ext uri="{FF2B5EF4-FFF2-40B4-BE49-F238E27FC236}">
                    <a16:creationId xmlns:a16="http://schemas.microsoft.com/office/drawing/2014/main" id="{56ABBC22-647E-45D6-85FD-CF75C6A13F96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7" name="Oval 466">
                <a:extLst>
                  <a:ext uri="{FF2B5EF4-FFF2-40B4-BE49-F238E27FC236}">
                    <a16:creationId xmlns:a16="http://schemas.microsoft.com/office/drawing/2014/main" id="{3FE543E8-C95D-4AF2-BFC9-D436C4E481CC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8" name="Oval 467">
                <a:extLst>
                  <a:ext uri="{FF2B5EF4-FFF2-40B4-BE49-F238E27FC236}">
                    <a16:creationId xmlns:a16="http://schemas.microsoft.com/office/drawing/2014/main" id="{3E708535-0DB5-4EB9-BF9D-C2DC81E1F40D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9" name="Oval 468">
                <a:extLst>
                  <a:ext uri="{FF2B5EF4-FFF2-40B4-BE49-F238E27FC236}">
                    <a16:creationId xmlns:a16="http://schemas.microsoft.com/office/drawing/2014/main" id="{723AF532-3F5E-4ACD-B3F4-85E4C8C7E010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0" name="Oval 469">
                <a:extLst>
                  <a:ext uri="{FF2B5EF4-FFF2-40B4-BE49-F238E27FC236}">
                    <a16:creationId xmlns:a16="http://schemas.microsoft.com/office/drawing/2014/main" id="{02E6D5F1-87A2-4434-A842-CB48E3F3C9AA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4" name="Group 363">
              <a:extLst>
                <a:ext uri="{FF2B5EF4-FFF2-40B4-BE49-F238E27FC236}">
                  <a16:creationId xmlns:a16="http://schemas.microsoft.com/office/drawing/2014/main" id="{AC4CB4AD-B978-444D-AF50-4482F1499F0B}"/>
                </a:ext>
              </a:extLst>
            </p:cNvPr>
            <p:cNvGrpSpPr/>
            <p:nvPr/>
          </p:nvGrpSpPr>
          <p:grpSpPr>
            <a:xfrm>
              <a:off x="3374367" y="3373842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37" name="Oval 436">
                <a:extLst>
                  <a:ext uri="{FF2B5EF4-FFF2-40B4-BE49-F238E27FC236}">
                    <a16:creationId xmlns:a16="http://schemas.microsoft.com/office/drawing/2014/main" id="{B6E51F33-259B-4C83-8A95-9658272AE4D6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8" name="Oval 437">
                <a:extLst>
                  <a:ext uri="{FF2B5EF4-FFF2-40B4-BE49-F238E27FC236}">
                    <a16:creationId xmlns:a16="http://schemas.microsoft.com/office/drawing/2014/main" id="{0899DC4E-D275-44FF-8CB0-E2D221082717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9" name="Oval 438">
                <a:extLst>
                  <a:ext uri="{FF2B5EF4-FFF2-40B4-BE49-F238E27FC236}">
                    <a16:creationId xmlns:a16="http://schemas.microsoft.com/office/drawing/2014/main" id="{CA56DEE7-0177-471C-87CF-CDF84B1246D1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0" name="Oval 439">
                <a:extLst>
                  <a:ext uri="{FF2B5EF4-FFF2-40B4-BE49-F238E27FC236}">
                    <a16:creationId xmlns:a16="http://schemas.microsoft.com/office/drawing/2014/main" id="{2FA87B23-0341-4BF4-8C47-E8CA94FC8CA9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1" name="Oval 440">
                <a:extLst>
                  <a:ext uri="{FF2B5EF4-FFF2-40B4-BE49-F238E27FC236}">
                    <a16:creationId xmlns:a16="http://schemas.microsoft.com/office/drawing/2014/main" id="{1FBCE83E-5754-49F5-802E-D481BA4A73C3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2" name="Oval 441">
                <a:extLst>
                  <a:ext uri="{FF2B5EF4-FFF2-40B4-BE49-F238E27FC236}">
                    <a16:creationId xmlns:a16="http://schemas.microsoft.com/office/drawing/2014/main" id="{FA48DDE4-5A50-4237-92CA-ED0172FDB6D9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3" name="Oval 442">
                <a:extLst>
                  <a:ext uri="{FF2B5EF4-FFF2-40B4-BE49-F238E27FC236}">
                    <a16:creationId xmlns:a16="http://schemas.microsoft.com/office/drawing/2014/main" id="{D1694B4C-A1BC-406F-8767-309D39A6E23C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4" name="Oval 443">
                <a:extLst>
                  <a:ext uri="{FF2B5EF4-FFF2-40B4-BE49-F238E27FC236}">
                    <a16:creationId xmlns:a16="http://schemas.microsoft.com/office/drawing/2014/main" id="{2010576D-06F4-49FC-B2A5-A708D41F2373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5" name="Oval 444">
                <a:extLst>
                  <a:ext uri="{FF2B5EF4-FFF2-40B4-BE49-F238E27FC236}">
                    <a16:creationId xmlns:a16="http://schemas.microsoft.com/office/drawing/2014/main" id="{6646A7B2-1D80-440E-BB94-CE6D2B228E58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6" name="Oval 445">
                <a:extLst>
                  <a:ext uri="{FF2B5EF4-FFF2-40B4-BE49-F238E27FC236}">
                    <a16:creationId xmlns:a16="http://schemas.microsoft.com/office/drawing/2014/main" id="{CF8D2F3E-EA28-4ECC-A8B6-929AEB85249E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7" name="Oval 446">
                <a:extLst>
                  <a:ext uri="{FF2B5EF4-FFF2-40B4-BE49-F238E27FC236}">
                    <a16:creationId xmlns:a16="http://schemas.microsoft.com/office/drawing/2014/main" id="{7A72AD26-56E6-4927-94E2-7298271F18E4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8" name="Oval 447">
                <a:extLst>
                  <a:ext uri="{FF2B5EF4-FFF2-40B4-BE49-F238E27FC236}">
                    <a16:creationId xmlns:a16="http://schemas.microsoft.com/office/drawing/2014/main" id="{0EA5D0D4-B913-4377-A6FA-7E99E50FD06C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9" name="Oval 448">
                <a:extLst>
                  <a:ext uri="{FF2B5EF4-FFF2-40B4-BE49-F238E27FC236}">
                    <a16:creationId xmlns:a16="http://schemas.microsoft.com/office/drawing/2014/main" id="{FC8639F5-8E23-4167-9BE0-EC2C5AEDDFFD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0" name="Oval 449">
                <a:extLst>
                  <a:ext uri="{FF2B5EF4-FFF2-40B4-BE49-F238E27FC236}">
                    <a16:creationId xmlns:a16="http://schemas.microsoft.com/office/drawing/2014/main" id="{A16DA588-19D5-4F63-B886-139DD17883AC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1" name="Oval 450">
                <a:extLst>
                  <a:ext uri="{FF2B5EF4-FFF2-40B4-BE49-F238E27FC236}">
                    <a16:creationId xmlns:a16="http://schemas.microsoft.com/office/drawing/2014/main" id="{DAA4FF95-CE66-47BC-A409-14EFFF1082EB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2" name="Oval 451">
                <a:extLst>
                  <a:ext uri="{FF2B5EF4-FFF2-40B4-BE49-F238E27FC236}">
                    <a16:creationId xmlns:a16="http://schemas.microsoft.com/office/drawing/2014/main" id="{88DBB266-F436-49DF-881A-D39E7206A3B7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Oval 452">
                <a:extLst>
                  <a:ext uri="{FF2B5EF4-FFF2-40B4-BE49-F238E27FC236}">
                    <a16:creationId xmlns:a16="http://schemas.microsoft.com/office/drawing/2014/main" id="{C9ADA3E8-0926-4EF5-9638-7E517D00C1BE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5" name="Group 364">
              <a:extLst>
                <a:ext uri="{FF2B5EF4-FFF2-40B4-BE49-F238E27FC236}">
                  <a16:creationId xmlns:a16="http://schemas.microsoft.com/office/drawing/2014/main" id="{802BAF2E-A631-4DB5-B20D-E0EA2DF7CE6C}"/>
                </a:ext>
              </a:extLst>
            </p:cNvPr>
            <p:cNvGrpSpPr/>
            <p:nvPr/>
          </p:nvGrpSpPr>
          <p:grpSpPr>
            <a:xfrm>
              <a:off x="3317256" y="3384107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20" name="Oval 419">
                <a:extLst>
                  <a:ext uri="{FF2B5EF4-FFF2-40B4-BE49-F238E27FC236}">
                    <a16:creationId xmlns:a16="http://schemas.microsoft.com/office/drawing/2014/main" id="{D10298F9-F9B7-431C-ABAB-C4C1D02A11EA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1" name="Oval 420">
                <a:extLst>
                  <a:ext uri="{FF2B5EF4-FFF2-40B4-BE49-F238E27FC236}">
                    <a16:creationId xmlns:a16="http://schemas.microsoft.com/office/drawing/2014/main" id="{A7A09A66-80B1-4884-81F8-07F14B29500D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2" name="Oval 421">
                <a:extLst>
                  <a:ext uri="{FF2B5EF4-FFF2-40B4-BE49-F238E27FC236}">
                    <a16:creationId xmlns:a16="http://schemas.microsoft.com/office/drawing/2014/main" id="{4BC9FB98-5526-44E0-9F60-00D7D77EB29D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Oval 422">
                <a:extLst>
                  <a:ext uri="{FF2B5EF4-FFF2-40B4-BE49-F238E27FC236}">
                    <a16:creationId xmlns:a16="http://schemas.microsoft.com/office/drawing/2014/main" id="{ADD553EF-01BA-4223-A22B-5009EA089BA0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4" name="Oval 423">
                <a:extLst>
                  <a:ext uri="{FF2B5EF4-FFF2-40B4-BE49-F238E27FC236}">
                    <a16:creationId xmlns:a16="http://schemas.microsoft.com/office/drawing/2014/main" id="{881C939F-195F-40B2-B307-BB5D5926D106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5" name="Oval 424">
                <a:extLst>
                  <a:ext uri="{FF2B5EF4-FFF2-40B4-BE49-F238E27FC236}">
                    <a16:creationId xmlns:a16="http://schemas.microsoft.com/office/drawing/2014/main" id="{D695876A-1FED-4DFF-9027-E3B03D4160DC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Oval 425">
                <a:extLst>
                  <a:ext uri="{FF2B5EF4-FFF2-40B4-BE49-F238E27FC236}">
                    <a16:creationId xmlns:a16="http://schemas.microsoft.com/office/drawing/2014/main" id="{D0553313-900D-48FE-BD34-5F39A0F6E51A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Oval 426">
                <a:extLst>
                  <a:ext uri="{FF2B5EF4-FFF2-40B4-BE49-F238E27FC236}">
                    <a16:creationId xmlns:a16="http://schemas.microsoft.com/office/drawing/2014/main" id="{AFCE1F3A-A6D1-419C-8CC1-B3B274F72C4D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Oval 427">
                <a:extLst>
                  <a:ext uri="{FF2B5EF4-FFF2-40B4-BE49-F238E27FC236}">
                    <a16:creationId xmlns:a16="http://schemas.microsoft.com/office/drawing/2014/main" id="{3F3D3867-58FA-4556-9D22-44D3D335DDBD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Oval 428">
                <a:extLst>
                  <a:ext uri="{FF2B5EF4-FFF2-40B4-BE49-F238E27FC236}">
                    <a16:creationId xmlns:a16="http://schemas.microsoft.com/office/drawing/2014/main" id="{4578C6E9-D1D3-478E-9307-199CBD807AE0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0" name="Oval 429">
                <a:extLst>
                  <a:ext uri="{FF2B5EF4-FFF2-40B4-BE49-F238E27FC236}">
                    <a16:creationId xmlns:a16="http://schemas.microsoft.com/office/drawing/2014/main" id="{56969418-BA94-4D40-AFE3-E970006A1CE2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1" name="Oval 430">
                <a:extLst>
                  <a:ext uri="{FF2B5EF4-FFF2-40B4-BE49-F238E27FC236}">
                    <a16:creationId xmlns:a16="http://schemas.microsoft.com/office/drawing/2014/main" id="{B60DC841-C6B8-41F0-97E1-35575FD140E7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2" name="Oval 431">
                <a:extLst>
                  <a:ext uri="{FF2B5EF4-FFF2-40B4-BE49-F238E27FC236}">
                    <a16:creationId xmlns:a16="http://schemas.microsoft.com/office/drawing/2014/main" id="{1FC540FD-88F9-453D-B7BD-06CAAB36EF31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3" name="Oval 432">
                <a:extLst>
                  <a:ext uri="{FF2B5EF4-FFF2-40B4-BE49-F238E27FC236}">
                    <a16:creationId xmlns:a16="http://schemas.microsoft.com/office/drawing/2014/main" id="{2385B88F-ABD1-402D-9338-49CB46D0D8BF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4" name="Oval 433">
                <a:extLst>
                  <a:ext uri="{FF2B5EF4-FFF2-40B4-BE49-F238E27FC236}">
                    <a16:creationId xmlns:a16="http://schemas.microsoft.com/office/drawing/2014/main" id="{F861342A-AAA1-4EBC-A4EA-4F3424627587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5" name="Oval 434">
                <a:extLst>
                  <a:ext uri="{FF2B5EF4-FFF2-40B4-BE49-F238E27FC236}">
                    <a16:creationId xmlns:a16="http://schemas.microsoft.com/office/drawing/2014/main" id="{6F9EC11E-5562-40B0-A2F9-7F975D4204D0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6" name="Oval 435">
                <a:extLst>
                  <a:ext uri="{FF2B5EF4-FFF2-40B4-BE49-F238E27FC236}">
                    <a16:creationId xmlns:a16="http://schemas.microsoft.com/office/drawing/2014/main" id="{455739D8-8A5F-4C33-AD52-C084CDA5D5E6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6" name="Group 365">
              <a:extLst>
                <a:ext uri="{FF2B5EF4-FFF2-40B4-BE49-F238E27FC236}">
                  <a16:creationId xmlns:a16="http://schemas.microsoft.com/office/drawing/2014/main" id="{86E9BA79-D51E-40F5-BFFA-1EF148B40DF2}"/>
                </a:ext>
              </a:extLst>
            </p:cNvPr>
            <p:cNvGrpSpPr/>
            <p:nvPr/>
          </p:nvGrpSpPr>
          <p:grpSpPr>
            <a:xfrm>
              <a:off x="3232157" y="3384107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403" name="Oval 402">
                <a:extLst>
                  <a:ext uri="{FF2B5EF4-FFF2-40B4-BE49-F238E27FC236}">
                    <a16:creationId xmlns:a16="http://schemas.microsoft.com/office/drawing/2014/main" id="{F5A23B2E-0177-442C-B476-328785080971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4" name="Oval 403">
                <a:extLst>
                  <a:ext uri="{FF2B5EF4-FFF2-40B4-BE49-F238E27FC236}">
                    <a16:creationId xmlns:a16="http://schemas.microsoft.com/office/drawing/2014/main" id="{1675E5A7-D6A2-4400-9105-F38A05BE7A17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5" name="Oval 404">
                <a:extLst>
                  <a:ext uri="{FF2B5EF4-FFF2-40B4-BE49-F238E27FC236}">
                    <a16:creationId xmlns:a16="http://schemas.microsoft.com/office/drawing/2014/main" id="{289BB3A2-9B4E-40AA-BE3B-B8D0F7270611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6" name="Oval 405">
                <a:extLst>
                  <a:ext uri="{FF2B5EF4-FFF2-40B4-BE49-F238E27FC236}">
                    <a16:creationId xmlns:a16="http://schemas.microsoft.com/office/drawing/2014/main" id="{1D06CF40-8FC5-4855-BB82-D99F1C7317DF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12C6399F-B3D3-43EB-81A1-1BC93E9EE5F9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8" name="Oval 407">
                <a:extLst>
                  <a:ext uri="{FF2B5EF4-FFF2-40B4-BE49-F238E27FC236}">
                    <a16:creationId xmlns:a16="http://schemas.microsoft.com/office/drawing/2014/main" id="{83A5A1E6-0B91-4A43-BAE5-10D333453365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9" name="Oval 408">
                <a:extLst>
                  <a:ext uri="{FF2B5EF4-FFF2-40B4-BE49-F238E27FC236}">
                    <a16:creationId xmlns:a16="http://schemas.microsoft.com/office/drawing/2014/main" id="{CB4CCBC8-8668-47C7-8ECA-C6FD113C07F7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0" name="Oval 409">
                <a:extLst>
                  <a:ext uri="{FF2B5EF4-FFF2-40B4-BE49-F238E27FC236}">
                    <a16:creationId xmlns:a16="http://schemas.microsoft.com/office/drawing/2014/main" id="{EEE15F15-6703-44A0-B731-90ADAD63E62D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1" name="Oval 410">
                <a:extLst>
                  <a:ext uri="{FF2B5EF4-FFF2-40B4-BE49-F238E27FC236}">
                    <a16:creationId xmlns:a16="http://schemas.microsoft.com/office/drawing/2014/main" id="{13496073-4178-4F86-9FF4-85D315A44DD1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2" name="Oval 411">
                <a:extLst>
                  <a:ext uri="{FF2B5EF4-FFF2-40B4-BE49-F238E27FC236}">
                    <a16:creationId xmlns:a16="http://schemas.microsoft.com/office/drawing/2014/main" id="{767DECB5-CE86-45B8-AADB-94E9F01BB276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3" name="Oval 412">
                <a:extLst>
                  <a:ext uri="{FF2B5EF4-FFF2-40B4-BE49-F238E27FC236}">
                    <a16:creationId xmlns:a16="http://schemas.microsoft.com/office/drawing/2014/main" id="{1B86FE12-987B-4672-A755-4BDD81FF1509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" name="Oval 413">
                <a:extLst>
                  <a:ext uri="{FF2B5EF4-FFF2-40B4-BE49-F238E27FC236}">
                    <a16:creationId xmlns:a16="http://schemas.microsoft.com/office/drawing/2014/main" id="{B0A82872-08B7-4CEB-BE17-9407CC9E49B3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5" name="Oval 414">
                <a:extLst>
                  <a:ext uri="{FF2B5EF4-FFF2-40B4-BE49-F238E27FC236}">
                    <a16:creationId xmlns:a16="http://schemas.microsoft.com/office/drawing/2014/main" id="{496E88FD-4C30-474B-A497-E11B78259853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6" name="Oval 415">
                <a:extLst>
                  <a:ext uri="{FF2B5EF4-FFF2-40B4-BE49-F238E27FC236}">
                    <a16:creationId xmlns:a16="http://schemas.microsoft.com/office/drawing/2014/main" id="{EA8363B2-0699-4AE1-AA4B-293658DC974E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7" name="Oval 416">
                <a:extLst>
                  <a:ext uri="{FF2B5EF4-FFF2-40B4-BE49-F238E27FC236}">
                    <a16:creationId xmlns:a16="http://schemas.microsoft.com/office/drawing/2014/main" id="{91C887A4-AAD7-4665-B3AE-53D1A7806DA3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8" name="Oval 417">
                <a:extLst>
                  <a:ext uri="{FF2B5EF4-FFF2-40B4-BE49-F238E27FC236}">
                    <a16:creationId xmlns:a16="http://schemas.microsoft.com/office/drawing/2014/main" id="{0EC8C99E-95D7-4680-A588-CF930A0E4CA5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9" name="Oval 418">
                <a:extLst>
                  <a:ext uri="{FF2B5EF4-FFF2-40B4-BE49-F238E27FC236}">
                    <a16:creationId xmlns:a16="http://schemas.microsoft.com/office/drawing/2014/main" id="{EFF13F52-4840-43B7-96A3-51B6F5CA9AD4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7" name="Group 366">
              <a:extLst>
                <a:ext uri="{FF2B5EF4-FFF2-40B4-BE49-F238E27FC236}">
                  <a16:creationId xmlns:a16="http://schemas.microsoft.com/office/drawing/2014/main" id="{97902DBA-7C9C-4336-AD96-F716BF3BDF21}"/>
                </a:ext>
              </a:extLst>
            </p:cNvPr>
            <p:cNvGrpSpPr/>
            <p:nvPr/>
          </p:nvGrpSpPr>
          <p:grpSpPr>
            <a:xfrm>
              <a:off x="3325529" y="3390074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386" name="Oval 385">
                <a:extLst>
                  <a:ext uri="{FF2B5EF4-FFF2-40B4-BE49-F238E27FC236}">
                    <a16:creationId xmlns:a16="http://schemas.microsoft.com/office/drawing/2014/main" id="{D5033EEB-5294-4511-9F44-79BB33468964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7" name="Oval 386">
                <a:extLst>
                  <a:ext uri="{FF2B5EF4-FFF2-40B4-BE49-F238E27FC236}">
                    <a16:creationId xmlns:a16="http://schemas.microsoft.com/office/drawing/2014/main" id="{03CE5C6F-97F0-4204-8723-F0E3A2D2D1F9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8" name="Oval 387">
                <a:extLst>
                  <a:ext uri="{FF2B5EF4-FFF2-40B4-BE49-F238E27FC236}">
                    <a16:creationId xmlns:a16="http://schemas.microsoft.com/office/drawing/2014/main" id="{99A99B6B-9954-49B6-8A09-995F9766F44D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9" name="Oval 388">
                <a:extLst>
                  <a:ext uri="{FF2B5EF4-FFF2-40B4-BE49-F238E27FC236}">
                    <a16:creationId xmlns:a16="http://schemas.microsoft.com/office/drawing/2014/main" id="{2AFB60B8-0A85-4D17-84DD-33FE1B2E0B51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0" name="Oval 389">
                <a:extLst>
                  <a:ext uri="{FF2B5EF4-FFF2-40B4-BE49-F238E27FC236}">
                    <a16:creationId xmlns:a16="http://schemas.microsoft.com/office/drawing/2014/main" id="{FB7D521D-8C21-45F9-8818-AF9172019A3A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1" name="Oval 390">
                <a:extLst>
                  <a:ext uri="{FF2B5EF4-FFF2-40B4-BE49-F238E27FC236}">
                    <a16:creationId xmlns:a16="http://schemas.microsoft.com/office/drawing/2014/main" id="{2EA2364E-4B9D-4ECD-9EDA-8A828D825DBD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2" name="Oval 391">
                <a:extLst>
                  <a:ext uri="{FF2B5EF4-FFF2-40B4-BE49-F238E27FC236}">
                    <a16:creationId xmlns:a16="http://schemas.microsoft.com/office/drawing/2014/main" id="{11225AFD-9A84-43CD-BB1A-9315626CFB0B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Oval 392">
                <a:extLst>
                  <a:ext uri="{FF2B5EF4-FFF2-40B4-BE49-F238E27FC236}">
                    <a16:creationId xmlns:a16="http://schemas.microsoft.com/office/drawing/2014/main" id="{E7A9A3E1-F04A-4210-BC96-169EA9363094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4" name="Oval 393">
                <a:extLst>
                  <a:ext uri="{FF2B5EF4-FFF2-40B4-BE49-F238E27FC236}">
                    <a16:creationId xmlns:a16="http://schemas.microsoft.com/office/drawing/2014/main" id="{E0564E80-81A3-4912-8908-977D612BF243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5" name="Oval 394">
                <a:extLst>
                  <a:ext uri="{FF2B5EF4-FFF2-40B4-BE49-F238E27FC236}">
                    <a16:creationId xmlns:a16="http://schemas.microsoft.com/office/drawing/2014/main" id="{78F47CA4-D9AF-4385-823B-EFC4ECB9A2EF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6" name="Oval 395">
                <a:extLst>
                  <a:ext uri="{FF2B5EF4-FFF2-40B4-BE49-F238E27FC236}">
                    <a16:creationId xmlns:a16="http://schemas.microsoft.com/office/drawing/2014/main" id="{8CDCC08D-A6A3-4B2E-9476-4AE03C9DA309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7" name="Oval 396">
                <a:extLst>
                  <a:ext uri="{FF2B5EF4-FFF2-40B4-BE49-F238E27FC236}">
                    <a16:creationId xmlns:a16="http://schemas.microsoft.com/office/drawing/2014/main" id="{529CF132-1623-4AF9-8129-168A2268E5B6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8" name="Oval 397">
                <a:extLst>
                  <a:ext uri="{FF2B5EF4-FFF2-40B4-BE49-F238E27FC236}">
                    <a16:creationId xmlns:a16="http://schemas.microsoft.com/office/drawing/2014/main" id="{3810FA6A-4BF0-4656-94F1-688188013643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9" name="Oval 398">
                <a:extLst>
                  <a:ext uri="{FF2B5EF4-FFF2-40B4-BE49-F238E27FC236}">
                    <a16:creationId xmlns:a16="http://schemas.microsoft.com/office/drawing/2014/main" id="{BF4B56A8-A383-4ED4-9C57-6A1C373B9B87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0" name="Oval 399">
                <a:extLst>
                  <a:ext uri="{FF2B5EF4-FFF2-40B4-BE49-F238E27FC236}">
                    <a16:creationId xmlns:a16="http://schemas.microsoft.com/office/drawing/2014/main" id="{F198254E-6E73-4C5D-914E-48A3FBD4BD59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1" name="Oval 400">
                <a:extLst>
                  <a:ext uri="{FF2B5EF4-FFF2-40B4-BE49-F238E27FC236}">
                    <a16:creationId xmlns:a16="http://schemas.microsoft.com/office/drawing/2014/main" id="{953429DB-4551-4D0E-983F-E3BF4B7B6035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2" name="Oval 401">
                <a:extLst>
                  <a:ext uri="{FF2B5EF4-FFF2-40B4-BE49-F238E27FC236}">
                    <a16:creationId xmlns:a16="http://schemas.microsoft.com/office/drawing/2014/main" id="{989FE472-3DA2-47B4-AB5D-6B1886EEE507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8" name="Group 367">
              <a:extLst>
                <a:ext uri="{FF2B5EF4-FFF2-40B4-BE49-F238E27FC236}">
                  <a16:creationId xmlns:a16="http://schemas.microsoft.com/office/drawing/2014/main" id="{7CCDB643-3135-4945-A596-1D758D10D1E7}"/>
                </a:ext>
              </a:extLst>
            </p:cNvPr>
            <p:cNvGrpSpPr/>
            <p:nvPr/>
          </p:nvGrpSpPr>
          <p:grpSpPr>
            <a:xfrm>
              <a:off x="3219744" y="3390074"/>
              <a:ext cx="785019" cy="908044"/>
              <a:chOff x="3310516" y="3403176"/>
              <a:chExt cx="785019" cy="908044"/>
            </a:xfrm>
            <a:solidFill>
              <a:schemeClr val="bg2">
                <a:lumMod val="90000"/>
                <a:alpha val="24000"/>
              </a:schemeClr>
            </a:solidFill>
          </p:grpSpPr>
          <p:sp>
            <p:nvSpPr>
              <p:cNvPr id="369" name="Oval 368">
                <a:extLst>
                  <a:ext uri="{FF2B5EF4-FFF2-40B4-BE49-F238E27FC236}">
                    <a16:creationId xmlns:a16="http://schemas.microsoft.com/office/drawing/2014/main" id="{20D9F2E6-CF0A-43B4-B7A4-38DA187DF58A}"/>
                  </a:ext>
                </a:extLst>
              </p:cNvPr>
              <p:cNvSpPr/>
              <p:nvPr/>
            </p:nvSpPr>
            <p:spPr>
              <a:xfrm>
                <a:off x="3665032" y="3833832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0" name="Oval 369">
                <a:extLst>
                  <a:ext uri="{FF2B5EF4-FFF2-40B4-BE49-F238E27FC236}">
                    <a16:creationId xmlns:a16="http://schemas.microsoft.com/office/drawing/2014/main" id="{238072CE-5C34-4835-B9CA-25F69092F9EF}"/>
                  </a:ext>
                </a:extLst>
              </p:cNvPr>
              <p:cNvSpPr/>
              <p:nvPr/>
            </p:nvSpPr>
            <p:spPr>
              <a:xfrm>
                <a:off x="3766587" y="371299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1" name="Oval 370">
                <a:extLst>
                  <a:ext uri="{FF2B5EF4-FFF2-40B4-BE49-F238E27FC236}">
                    <a16:creationId xmlns:a16="http://schemas.microsoft.com/office/drawing/2014/main" id="{5765EDCC-6A36-4059-B4FB-551AB93AF453}"/>
                  </a:ext>
                </a:extLst>
              </p:cNvPr>
              <p:cNvSpPr/>
              <p:nvPr/>
            </p:nvSpPr>
            <p:spPr>
              <a:xfrm>
                <a:off x="3584304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2" name="Oval 371">
                <a:extLst>
                  <a:ext uri="{FF2B5EF4-FFF2-40B4-BE49-F238E27FC236}">
                    <a16:creationId xmlns:a16="http://schemas.microsoft.com/office/drawing/2014/main" id="{F41CC257-92FD-4943-A852-038675BC9A8D}"/>
                  </a:ext>
                </a:extLst>
              </p:cNvPr>
              <p:cNvSpPr/>
              <p:nvPr/>
            </p:nvSpPr>
            <p:spPr>
              <a:xfrm>
                <a:off x="3685859" y="356478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3" name="Oval 372">
                <a:extLst>
                  <a:ext uri="{FF2B5EF4-FFF2-40B4-BE49-F238E27FC236}">
                    <a16:creationId xmlns:a16="http://schemas.microsoft.com/office/drawing/2014/main" id="{A1EC6303-5ACF-4088-AB79-22CAEA2EC36D}"/>
                  </a:ext>
                </a:extLst>
              </p:cNvPr>
              <p:cNvSpPr/>
              <p:nvPr/>
            </p:nvSpPr>
            <p:spPr>
              <a:xfrm>
                <a:off x="3402569" y="4001403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4" name="Oval 373">
                <a:extLst>
                  <a:ext uri="{FF2B5EF4-FFF2-40B4-BE49-F238E27FC236}">
                    <a16:creationId xmlns:a16="http://schemas.microsoft.com/office/drawing/2014/main" id="{89A01681-432C-4423-9952-DCC754493C90}"/>
                  </a:ext>
                </a:extLst>
              </p:cNvPr>
              <p:cNvSpPr/>
              <p:nvPr/>
            </p:nvSpPr>
            <p:spPr>
              <a:xfrm>
                <a:off x="3504124" y="3880564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126F9181-64BD-4218-B7D4-EF51B6DE92AF}"/>
                  </a:ext>
                </a:extLst>
              </p:cNvPr>
              <p:cNvSpPr/>
              <p:nvPr/>
            </p:nvSpPr>
            <p:spPr>
              <a:xfrm>
                <a:off x="3310516" y="380645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6" name="Oval 375">
                <a:extLst>
                  <a:ext uri="{FF2B5EF4-FFF2-40B4-BE49-F238E27FC236}">
                    <a16:creationId xmlns:a16="http://schemas.microsoft.com/office/drawing/2014/main" id="{E2D20CFA-EEBA-4849-BD1D-AF2B822BBA28}"/>
                  </a:ext>
                </a:extLst>
              </p:cNvPr>
              <p:cNvSpPr/>
              <p:nvPr/>
            </p:nvSpPr>
            <p:spPr>
              <a:xfrm>
                <a:off x="3412071" y="368561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7" name="Oval 376">
                <a:extLst>
                  <a:ext uri="{FF2B5EF4-FFF2-40B4-BE49-F238E27FC236}">
                    <a16:creationId xmlns:a16="http://schemas.microsoft.com/office/drawing/2014/main" id="{E89413C1-B891-45BB-B720-FB85F4F10367}"/>
                  </a:ext>
                </a:extLst>
              </p:cNvPr>
              <p:cNvSpPr/>
              <p:nvPr/>
            </p:nvSpPr>
            <p:spPr>
              <a:xfrm rot="313698">
                <a:off x="3544324" y="4163007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8" name="Oval 377">
                <a:extLst>
                  <a:ext uri="{FF2B5EF4-FFF2-40B4-BE49-F238E27FC236}">
                    <a16:creationId xmlns:a16="http://schemas.microsoft.com/office/drawing/2014/main" id="{76C98E06-173C-4BC9-95EB-88C2C98FA56B}"/>
                  </a:ext>
                </a:extLst>
              </p:cNvPr>
              <p:cNvSpPr/>
              <p:nvPr/>
            </p:nvSpPr>
            <p:spPr>
              <a:xfrm rot="313698">
                <a:off x="3645879" y="404216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9" name="Oval 378">
                <a:extLst>
                  <a:ext uri="{FF2B5EF4-FFF2-40B4-BE49-F238E27FC236}">
                    <a16:creationId xmlns:a16="http://schemas.microsoft.com/office/drawing/2014/main" id="{0CE44C35-1B9B-4132-831B-F14B9CFEC689}"/>
                  </a:ext>
                </a:extLst>
              </p:cNvPr>
              <p:cNvSpPr/>
              <p:nvPr/>
            </p:nvSpPr>
            <p:spPr>
              <a:xfrm rot="313698">
                <a:off x="3827613" y="3954670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0" name="Oval 379">
                <a:extLst>
                  <a:ext uri="{FF2B5EF4-FFF2-40B4-BE49-F238E27FC236}">
                    <a16:creationId xmlns:a16="http://schemas.microsoft.com/office/drawing/2014/main" id="{86714F74-048E-4828-A14A-4859AC4B7EDC}"/>
                  </a:ext>
                </a:extLst>
              </p:cNvPr>
              <p:cNvSpPr/>
              <p:nvPr/>
            </p:nvSpPr>
            <p:spPr>
              <a:xfrm rot="313698">
                <a:off x="3929168" y="3833831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1" name="Oval 380">
                <a:extLst>
                  <a:ext uri="{FF2B5EF4-FFF2-40B4-BE49-F238E27FC236}">
                    <a16:creationId xmlns:a16="http://schemas.microsoft.com/office/drawing/2014/main" id="{79764FD6-D954-4EBC-8DA8-8BDD2C80A550}"/>
                  </a:ext>
                </a:extLst>
              </p:cNvPr>
              <p:cNvSpPr/>
              <p:nvPr/>
            </p:nvSpPr>
            <p:spPr>
              <a:xfrm rot="313698">
                <a:off x="3494620" y="352772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Oval 381">
                <a:extLst>
                  <a:ext uri="{FF2B5EF4-FFF2-40B4-BE49-F238E27FC236}">
                    <a16:creationId xmlns:a16="http://schemas.microsoft.com/office/drawing/2014/main" id="{D1602CED-54D3-43A1-91F8-46CF8B42B4AE}"/>
                  </a:ext>
                </a:extLst>
              </p:cNvPr>
              <p:cNvSpPr/>
              <p:nvPr/>
            </p:nvSpPr>
            <p:spPr>
              <a:xfrm rot="313698">
                <a:off x="3596175" y="34068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Oval 382">
                <a:extLst>
                  <a:ext uri="{FF2B5EF4-FFF2-40B4-BE49-F238E27FC236}">
                    <a16:creationId xmlns:a16="http://schemas.microsoft.com/office/drawing/2014/main" id="{F2F5B9E3-DD5F-483E-8B99-066AE4F3E595}"/>
                  </a:ext>
                </a:extLst>
              </p:cNvPr>
              <p:cNvSpPr/>
              <p:nvPr/>
            </p:nvSpPr>
            <p:spPr>
              <a:xfrm rot="313698">
                <a:off x="3874608" y="3551389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4" name="Oval 383">
                <a:extLst>
                  <a:ext uri="{FF2B5EF4-FFF2-40B4-BE49-F238E27FC236}">
                    <a16:creationId xmlns:a16="http://schemas.microsoft.com/office/drawing/2014/main" id="{9AA4897B-BD6C-4197-99A5-E4F35DAD5401}"/>
                  </a:ext>
                </a:extLst>
              </p:cNvPr>
              <p:cNvSpPr/>
              <p:nvPr/>
            </p:nvSpPr>
            <p:spPr>
              <a:xfrm rot="313698">
                <a:off x="3791390" y="3403176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5" name="Oval 384">
                <a:extLst>
                  <a:ext uri="{FF2B5EF4-FFF2-40B4-BE49-F238E27FC236}">
                    <a16:creationId xmlns:a16="http://schemas.microsoft.com/office/drawing/2014/main" id="{7780F076-512D-436A-B8C8-900FFD76731E}"/>
                  </a:ext>
                </a:extLst>
              </p:cNvPr>
              <p:cNvSpPr/>
              <p:nvPr/>
            </p:nvSpPr>
            <p:spPr>
              <a:xfrm rot="313698">
                <a:off x="3957824" y="3685618"/>
                <a:ext cx="137711" cy="14821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1CA1AAB-1FF8-4B3F-8B38-0A551292F92C}"/>
              </a:ext>
            </a:extLst>
          </p:cNvPr>
          <p:cNvSpPr/>
          <p:nvPr/>
        </p:nvSpPr>
        <p:spPr>
          <a:xfrm rot="19094391">
            <a:off x="8450672" y="2855374"/>
            <a:ext cx="539334" cy="3271602"/>
          </a:xfrm>
          <a:custGeom>
            <a:avLst/>
            <a:gdLst>
              <a:gd name="connsiteX0" fmla="*/ 0 w 394232"/>
              <a:gd name="connsiteY0" fmla="*/ 105114 h 3411989"/>
              <a:gd name="connsiteX1" fmla="*/ 105114 w 394232"/>
              <a:gd name="connsiteY1" fmla="*/ 0 h 3411989"/>
              <a:gd name="connsiteX2" fmla="*/ 289118 w 394232"/>
              <a:gd name="connsiteY2" fmla="*/ 0 h 3411989"/>
              <a:gd name="connsiteX3" fmla="*/ 394232 w 394232"/>
              <a:gd name="connsiteY3" fmla="*/ 105114 h 3411989"/>
              <a:gd name="connsiteX4" fmla="*/ 394232 w 394232"/>
              <a:gd name="connsiteY4" fmla="*/ 3306875 h 3411989"/>
              <a:gd name="connsiteX5" fmla="*/ 289118 w 394232"/>
              <a:gd name="connsiteY5" fmla="*/ 3411989 h 3411989"/>
              <a:gd name="connsiteX6" fmla="*/ 105114 w 394232"/>
              <a:gd name="connsiteY6" fmla="*/ 3411989 h 3411989"/>
              <a:gd name="connsiteX7" fmla="*/ 0 w 394232"/>
              <a:gd name="connsiteY7" fmla="*/ 3306875 h 3411989"/>
              <a:gd name="connsiteX8" fmla="*/ 0 w 394232"/>
              <a:gd name="connsiteY8" fmla="*/ 105114 h 3411989"/>
              <a:gd name="connsiteX0" fmla="*/ 0 w 461059"/>
              <a:gd name="connsiteY0" fmla="*/ 105114 h 3411989"/>
              <a:gd name="connsiteX1" fmla="*/ 105114 w 461059"/>
              <a:gd name="connsiteY1" fmla="*/ 0 h 3411989"/>
              <a:gd name="connsiteX2" fmla="*/ 289118 w 461059"/>
              <a:gd name="connsiteY2" fmla="*/ 0 h 3411989"/>
              <a:gd name="connsiteX3" fmla="*/ 461059 w 461059"/>
              <a:gd name="connsiteY3" fmla="*/ 76897 h 3411989"/>
              <a:gd name="connsiteX4" fmla="*/ 394232 w 461059"/>
              <a:gd name="connsiteY4" fmla="*/ 3306875 h 3411989"/>
              <a:gd name="connsiteX5" fmla="*/ 289118 w 461059"/>
              <a:gd name="connsiteY5" fmla="*/ 3411989 h 3411989"/>
              <a:gd name="connsiteX6" fmla="*/ 105114 w 461059"/>
              <a:gd name="connsiteY6" fmla="*/ 3411989 h 3411989"/>
              <a:gd name="connsiteX7" fmla="*/ 0 w 461059"/>
              <a:gd name="connsiteY7" fmla="*/ 3306875 h 3411989"/>
              <a:gd name="connsiteX8" fmla="*/ 0 w 461059"/>
              <a:gd name="connsiteY8" fmla="*/ 105114 h 3411989"/>
              <a:gd name="connsiteX0" fmla="*/ 0 w 461059"/>
              <a:gd name="connsiteY0" fmla="*/ 105114 h 3411989"/>
              <a:gd name="connsiteX1" fmla="*/ 105114 w 461059"/>
              <a:gd name="connsiteY1" fmla="*/ 0 h 3411989"/>
              <a:gd name="connsiteX2" fmla="*/ 289118 w 461059"/>
              <a:gd name="connsiteY2" fmla="*/ 0 h 3411989"/>
              <a:gd name="connsiteX3" fmla="*/ 461059 w 461059"/>
              <a:gd name="connsiteY3" fmla="*/ 76897 h 3411989"/>
              <a:gd name="connsiteX4" fmla="*/ 394232 w 461059"/>
              <a:gd name="connsiteY4" fmla="*/ 3306875 h 3411989"/>
              <a:gd name="connsiteX5" fmla="*/ 289118 w 461059"/>
              <a:gd name="connsiteY5" fmla="*/ 3411989 h 3411989"/>
              <a:gd name="connsiteX6" fmla="*/ 105114 w 461059"/>
              <a:gd name="connsiteY6" fmla="*/ 3411989 h 3411989"/>
              <a:gd name="connsiteX7" fmla="*/ 0 w 461059"/>
              <a:gd name="connsiteY7" fmla="*/ 3306875 h 3411989"/>
              <a:gd name="connsiteX8" fmla="*/ 0 w 461059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01207"/>
              <a:gd name="connsiteY0" fmla="*/ 105114 h 3411989"/>
              <a:gd name="connsiteX1" fmla="*/ 105114 w 501207"/>
              <a:gd name="connsiteY1" fmla="*/ 0 h 3411989"/>
              <a:gd name="connsiteX2" fmla="*/ 289118 w 501207"/>
              <a:gd name="connsiteY2" fmla="*/ 0 h 3411989"/>
              <a:gd name="connsiteX3" fmla="*/ 501207 w 501207"/>
              <a:gd name="connsiteY3" fmla="*/ 62660 h 3411989"/>
              <a:gd name="connsiteX4" fmla="*/ 394232 w 501207"/>
              <a:gd name="connsiteY4" fmla="*/ 3306875 h 3411989"/>
              <a:gd name="connsiteX5" fmla="*/ 289118 w 501207"/>
              <a:gd name="connsiteY5" fmla="*/ 3411989 h 3411989"/>
              <a:gd name="connsiteX6" fmla="*/ 105114 w 501207"/>
              <a:gd name="connsiteY6" fmla="*/ 3411989 h 3411989"/>
              <a:gd name="connsiteX7" fmla="*/ 0 w 501207"/>
              <a:gd name="connsiteY7" fmla="*/ 3306875 h 3411989"/>
              <a:gd name="connsiteX8" fmla="*/ 0 w 501207"/>
              <a:gd name="connsiteY8" fmla="*/ 105114 h 3411989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  <a:gd name="connsiteX0" fmla="*/ 0 w 539334"/>
              <a:gd name="connsiteY0" fmla="*/ 49153 h 3412562"/>
              <a:gd name="connsiteX1" fmla="*/ 143241 w 539334"/>
              <a:gd name="connsiteY1" fmla="*/ 573 h 3412562"/>
              <a:gd name="connsiteX2" fmla="*/ 327245 w 539334"/>
              <a:gd name="connsiteY2" fmla="*/ 573 h 3412562"/>
              <a:gd name="connsiteX3" fmla="*/ 539334 w 539334"/>
              <a:gd name="connsiteY3" fmla="*/ 63233 h 3412562"/>
              <a:gd name="connsiteX4" fmla="*/ 432359 w 539334"/>
              <a:gd name="connsiteY4" fmla="*/ 3307448 h 3412562"/>
              <a:gd name="connsiteX5" fmla="*/ 327245 w 539334"/>
              <a:gd name="connsiteY5" fmla="*/ 3412562 h 3412562"/>
              <a:gd name="connsiteX6" fmla="*/ 143241 w 539334"/>
              <a:gd name="connsiteY6" fmla="*/ 3412562 h 3412562"/>
              <a:gd name="connsiteX7" fmla="*/ 38127 w 539334"/>
              <a:gd name="connsiteY7" fmla="*/ 3307448 h 3412562"/>
              <a:gd name="connsiteX8" fmla="*/ 0 w 539334"/>
              <a:gd name="connsiteY8" fmla="*/ 49153 h 341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9334" h="3412562">
                <a:moveTo>
                  <a:pt x="0" y="49153"/>
                </a:moveTo>
                <a:cubicBezTo>
                  <a:pt x="0" y="-8900"/>
                  <a:pt x="85188" y="573"/>
                  <a:pt x="143241" y="573"/>
                </a:cubicBezTo>
                <a:lnTo>
                  <a:pt x="327245" y="573"/>
                </a:lnTo>
                <a:cubicBezTo>
                  <a:pt x="385298" y="573"/>
                  <a:pt x="539334" y="5180"/>
                  <a:pt x="539334" y="63233"/>
                </a:cubicBezTo>
                <a:cubicBezTo>
                  <a:pt x="202506" y="1130162"/>
                  <a:pt x="432359" y="2240194"/>
                  <a:pt x="432359" y="3307448"/>
                </a:cubicBezTo>
                <a:cubicBezTo>
                  <a:pt x="432359" y="3365501"/>
                  <a:pt x="385298" y="3412562"/>
                  <a:pt x="327245" y="3412562"/>
                </a:cubicBezTo>
                <a:lnTo>
                  <a:pt x="143241" y="3412562"/>
                </a:lnTo>
                <a:cubicBezTo>
                  <a:pt x="85188" y="3412562"/>
                  <a:pt x="38127" y="3365501"/>
                  <a:pt x="38127" y="3307448"/>
                </a:cubicBezTo>
                <a:cubicBezTo>
                  <a:pt x="25418" y="2221350"/>
                  <a:pt x="294284" y="1241045"/>
                  <a:pt x="0" y="49153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9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BB1886B5-4AB0-4DF3-A00C-C71BB65C3AD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7">
                  <p14:trim end="93240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5979997" y="-662150"/>
            <a:ext cx="609600" cy="609600"/>
          </a:xfrm>
          <a:prstGeom prst="rect">
            <a:avLst/>
          </a:prstGeom>
        </p:spPr>
      </p:pic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53EAE705-AF0A-4667-ACA9-EC23B6BD1EF2}"/>
              </a:ext>
            </a:extLst>
          </p:cNvPr>
          <p:cNvSpPr/>
          <p:nvPr/>
        </p:nvSpPr>
        <p:spPr>
          <a:xfrm>
            <a:off x="9980407" y="2343214"/>
            <a:ext cx="4784689" cy="3978538"/>
          </a:xfrm>
          <a:custGeom>
            <a:avLst/>
            <a:gdLst>
              <a:gd name="connsiteX0" fmla="*/ 0 w 2119086"/>
              <a:gd name="connsiteY0" fmla="*/ 943429 h 1099503"/>
              <a:gd name="connsiteX1" fmla="*/ 841828 w 2119086"/>
              <a:gd name="connsiteY1" fmla="*/ 1088571 h 1099503"/>
              <a:gd name="connsiteX2" fmla="*/ 1161143 w 2119086"/>
              <a:gd name="connsiteY2" fmla="*/ 682171 h 1099503"/>
              <a:gd name="connsiteX3" fmla="*/ 1320800 w 2119086"/>
              <a:gd name="connsiteY3" fmla="*/ 174171 h 1099503"/>
              <a:gd name="connsiteX4" fmla="*/ 2119086 w 2119086"/>
              <a:gd name="connsiteY4" fmla="*/ 0 h 1099503"/>
              <a:gd name="connsiteX5" fmla="*/ 2119086 w 2119086"/>
              <a:gd name="connsiteY5" fmla="*/ 0 h 109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086" h="1099503">
                <a:moveTo>
                  <a:pt x="0" y="943429"/>
                </a:moveTo>
                <a:cubicBezTo>
                  <a:pt x="324152" y="1037771"/>
                  <a:pt x="648304" y="1132114"/>
                  <a:pt x="841828" y="1088571"/>
                </a:cubicBezTo>
                <a:cubicBezTo>
                  <a:pt x="1035352" y="1045028"/>
                  <a:pt x="1081314" y="834571"/>
                  <a:pt x="1161143" y="682171"/>
                </a:cubicBezTo>
                <a:cubicBezTo>
                  <a:pt x="1240972" y="529771"/>
                  <a:pt x="1161143" y="287866"/>
                  <a:pt x="1320800" y="174171"/>
                </a:cubicBezTo>
                <a:cubicBezTo>
                  <a:pt x="1480457" y="60476"/>
                  <a:pt x="2119086" y="0"/>
                  <a:pt x="2119086" y="0"/>
                </a:cubicBezTo>
                <a:lnTo>
                  <a:pt x="2119086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7719078B-4374-432C-82BF-F8595A9C2134}"/>
              </a:ext>
            </a:extLst>
          </p:cNvPr>
          <p:cNvGrpSpPr/>
          <p:nvPr/>
        </p:nvGrpSpPr>
        <p:grpSpPr>
          <a:xfrm>
            <a:off x="9126038" y="3449503"/>
            <a:ext cx="1909224" cy="2985877"/>
            <a:chOff x="4186776" y="3525838"/>
            <a:chExt cx="1909224" cy="2985877"/>
          </a:xfrm>
        </p:grpSpPr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F1C029F4-C0E7-4F5B-9FDF-3A9C2BE4BC41}"/>
                </a:ext>
              </a:extLst>
            </p:cNvPr>
            <p:cNvSpPr/>
            <p:nvPr/>
          </p:nvSpPr>
          <p:spPr>
            <a:xfrm>
              <a:off x="5373415" y="5608118"/>
              <a:ext cx="722585" cy="78326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scene3d>
              <a:camera prst="orthographicFront">
                <a:rot lat="600000" lon="18899978" rev="0"/>
              </a:camera>
              <a:lightRig rig="threePt" dir="t"/>
            </a:scene3d>
            <a:sp3d extrusionH="196850">
              <a:bevelT w="285750"/>
              <a:bevelB w="342900"/>
              <a:contourClr>
                <a:schemeClr val="tx1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03F7D42-6FE5-40E1-AA4A-3D5BC824CB28}"/>
                </a:ext>
              </a:extLst>
            </p:cNvPr>
            <p:cNvCxnSpPr/>
            <p:nvPr/>
          </p:nvCxnSpPr>
          <p:spPr>
            <a:xfrm flipH="1">
              <a:off x="5291138" y="3820937"/>
              <a:ext cx="330200" cy="1206500"/>
            </a:xfrm>
            <a:prstGeom prst="line">
              <a:avLst/>
            </a:prstGeom>
            <a:ln w="11112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Rectangle: Rounded Corners 8">
              <a:extLst>
                <a:ext uri="{FF2B5EF4-FFF2-40B4-BE49-F238E27FC236}">
                  <a16:creationId xmlns:a16="http://schemas.microsoft.com/office/drawing/2014/main" id="{859C5D04-F9AB-4F34-B62E-80E05CC8A01A}"/>
                </a:ext>
              </a:extLst>
            </p:cNvPr>
            <p:cNvSpPr/>
            <p:nvPr/>
          </p:nvSpPr>
          <p:spPr>
            <a:xfrm>
              <a:off x="4608324" y="5196506"/>
              <a:ext cx="1340362" cy="1201052"/>
            </a:xfrm>
            <a:custGeom>
              <a:avLst/>
              <a:gdLst>
                <a:gd name="connsiteX0" fmla="*/ 0 w 714375"/>
                <a:gd name="connsiteY0" fmla="*/ 119065 h 1206500"/>
                <a:gd name="connsiteX1" fmla="*/ 119065 w 714375"/>
                <a:gd name="connsiteY1" fmla="*/ 0 h 1206500"/>
                <a:gd name="connsiteX2" fmla="*/ 595310 w 714375"/>
                <a:gd name="connsiteY2" fmla="*/ 0 h 1206500"/>
                <a:gd name="connsiteX3" fmla="*/ 714375 w 714375"/>
                <a:gd name="connsiteY3" fmla="*/ 119065 h 1206500"/>
                <a:gd name="connsiteX4" fmla="*/ 714375 w 714375"/>
                <a:gd name="connsiteY4" fmla="*/ 1087435 h 1206500"/>
                <a:gd name="connsiteX5" fmla="*/ 595310 w 714375"/>
                <a:gd name="connsiteY5" fmla="*/ 1206500 h 1206500"/>
                <a:gd name="connsiteX6" fmla="*/ 119065 w 714375"/>
                <a:gd name="connsiteY6" fmla="*/ 1206500 h 1206500"/>
                <a:gd name="connsiteX7" fmla="*/ 0 w 714375"/>
                <a:gd name="connsiteY7" fmla="*/ 1087435 h 1206500"/>
                <a:gd name="connsiteX8" fmla="*/ 0 w 714375"/>
                <a:gd name="connsiteY8" fmla="*/ 119065 h 1206500"/>
                <a:gd name="connsiteX0" fmla="*/ 0 w 714375"/>
                <a:gd name="connsiteY0" fmla="*/ 119065 h 1253380"/>
                <a:gd name="connsiteX1" fmla="*/ 119065 w 714375"/>
                <a:gd name="connsiteY1" fmla="*/ 0 h 1253380"/>
                <a:gd name="connsiteX2" fmla="*/ 595310 w 714375"/>
                <a:gd name="connsiteY2" fmla="*/ 0 h 1253380"/>
                <a:gd name="connsiteX3" fmla="*/ 714375 w 714375"/>
                <a:gd name="connsiteY3" fmla="*/ 119065 h 1253380"/>
                <a:gd name="connsiteX4" fmla="*/ 714375 w 714375"/>
                <a:gd name="connsiteY4" fmla="*/ 1087435 h 1253380"/>
                <a:gd name="connsiteX5" fmla="*/ 595310 w 714375"/>
                <a:gd name="connsiteY5" fmla="*/ 1206500 h 1253380"/>
                <a:gd name="connsiteX6" fmla="*/ 449262 w 714375"/>
                <a:gd name="connsiteY6" fmla="*/ 1253331 h 1253380"/>
                <a:gd name="connsiteX7" fmla="*/ 119065 w 714375"/>
                <a:gd name="connsiteY7" fmla="*/ 1206500 h 1253380"/>
                <a:gd name="connsiteX8" fmla="*/ 0 w 714375"/>
                <a:gd name="connsiteY8" fmla="*/ 1087435 h 1253380"/>
                <a:gd name="connsiteX9" fmla="*/ 0 w 714375"/>
                <a:gd name="connsiteY9" fmla="*/ 119065 h 1253380"/>
                <a:gd name="connsiteX0" fmla="*/ 133350 w 847725"/>
                <a:gd name="connsiteY0" fmla="*/ 119065 h 1253380"/>
                <a:gd name="connsiteX1" fmla="*/ 252415 w 847725"/>
                <a:gd name="connsiteY1" fmla="*/ 0 h 1253380"/>
                <a:gd name="connsiteX2" fmla="*/ 728660 w 847725"/>
                <a:gd name="connsiteY2" fmla="*/ 0 h 1253380"/>
                <a:gd name="connsiteX3" fmla="*/ 847725 w 847725"/>
                <a:gd name="connsiteY3" fmla="*/ 119065 h 1253380"/>
                <a:gd name="connsiteX4" fmla="*/ 847725 w 847725"/>
                <a:gd name="connsiteY4" fmla="*/ 1087435 h 1253380"/>
                <a:gd name="connsiteX5" fmla="*/ 728660 w 847725"/>
                <a:gd name="connsiteY5" fmla="*/ 1206500 h 1253380"/>
                <a:gd name="connsiteX6" fmla="*/ 582612 w 847725"/>
                <a:gd name="connsiteY6" fmla="*/ 1253331 h 1253380"/>
                <a:gd name="connsiteX7" fmla="*/ 252415 w 847725"/>
                <a:gd name="connsiteY7" fmla="*/ 1206500 h 1253380"/>
                <a:gd name="connsiteX8" fmla="*/ 0 w 847725"/>
                <a:gd name="connsiteY8" fmla="*/ 1039810 h 1253380"/>
                <a:gd name="connsiteX9" fmla="*/ 133350 w 847725"/>
                <a:gd name="connsiteY9" fmla="*/ 119065 h 1253380"/>
                <a:gd name="connsiteX0" fmla="*/ 133430 w 847805"/>
                <a:gd name="connsiteY0" fmla="*/ 119065 h 1253380"/>
                <a:gd name="connsiteX1" fmla="*/ 252495 w 847805"/>
                <a:gd name="connsiteY1" fmla="*/ 0 h 1253380"/>
                <a:gd name="connsiteX2" fmla="*/ 728740 w 847805"/>
                <a:gd name="connsiteY2" fmla="*/ 0 h 1253380"/>
                <a:gd name="connsiteX3" fmla="*/ 847805 w 847805"/>
                <a:gd name="connsiteY3" fmla="*/ 119065 h 1253380"/>
                <a:gd name="connsiteX4" fmla="*/ 847805 w 847805"/>
                <a:gd name="connsiteY4" fmla="*/ 1087435 h 1253380"/>
                <a:gd name="connsiteX5" fmla="*/ 728740 w 847805"/>
                <a:gd name="connsiteY5" fmla="*/ 1206500 h 1253380"/>
                <a:gd name="connsiteX6" fmla="*/ 582692 w 847805"/>
                <a:gd name="connsiteY6" fmla="*/ 1253331 h 1253380"/>
                <a:gd name="connsiteX7" fmla="*/ 252495 w 847805"/>
                <a:gd name="connsiteY7" fmla="*/ 1206500 h 1253380"/>
                <a:gd name="connsiteX8" fmla="*/ 80 w 847805"/>
                <a:gd name="connsiteY8" fmla="*/ 1039810 h 1253380"/>
                <a:gd name="connsiteX9" fmla="*/ 133430 w 847805"/>
                <a:gd name="connsiteY9" fmla="*/ 119065 h 1253380"/>
                <a:gd name="connsiteX0" fmla="*/ 133430 w 858977"/>
                <a:gd name="connsiteY0" fmla="*/ 119065 h 1253380"/>
                <a:gd name="connsiteX1" fmla="*/ 252495 w 858977"/>
                <a:gd name="connsiteY1" fmla="*/ 0 h 1253380"/>
                <a:gd name="connsiteX2" fmla="*/ 728740 w 858977"/>
                <a:gd name="connsiteY2" fmla="*/ 0 h 1253380"/>
                <a:gd name="connsiteX3" fmla="*/ 847805 w 858977"/>
                <a:gd name="connsiteY3" fmla="*/ 119065 h 1253380"/>
                <a:gd name="connsiteX4" fmla="*/ 858917 w 858977"/>
                <a:gd name="connsiteY4" fmla="*/ 505619 h 1253380"/>
                <a:gd name="connsiteX5" fmla="*/ 847805 w 858977"/>
                <a:gd name="connsiteY5" fmla="*/ 1087435 h 1253380"/>
                <a:gd name="connsiteX6" fmla="*/ 728740 w 858977"/>
                <a:gd name="connsiteY6" fmla="*/ 1206500 h 1253380"/>
                <a:gd name="connsiteX7" fmla="*/ 582692 w 858977"/>
                <a:gd name="connsiteY7" fmla="*/ 1253331 h 1253380"/>
                <a:gd name="connsiteX8" fmla="*/ 252495 w 858977"/>
                <a:gd name="connsiteY8" fmla="*/ 1206500 h 1253380"/>
                <a:gd name="connsiteX9" fmla="*/ 80 w 858977"/>
                <a:gd name="connsiteY9" fmla="*/ 1039810 h 1253380"/>
                <a:gd name="connsiteX10" fmla="*/ 133430 w 858977"/>
                <a:gd name="connsiteY10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847805 w 1292305"/>
                <a:gd name="connsiteY5" fmla="*/ 1087435 h 1253380"/>
                <a:gd name="connsiteX6" fmla="*/ 728740 w 1292305"/>
                <a:gd name="connsiteY6" fmla="*/ 1206500 h 1253380"/>
                <a:gd name="connsiteX7" fmla="*/ 582692 w 1292305"/>
                <a:gd name="connsiteY7" fmla="*/ 1253331 h 1253380"/>
                <a:gd name="connsiteX8" fmla="*/ 252495 w 1292305"/>
                <a:gd name="connsiteY8" fmla="*/ 1206500 h 1253380"/>
                <a:gd name="connsiteX9" fmla="*/ 80 w 1292305"/>
                <a:gd name="connsiteY9" fmla="*/ 1039810 h 1253380"/>
                <a:gd name="connsiteX10" fmla="*/ 133430 w 1292305"/>
                <a:gd name="connsiteY10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47805 w 1292305"/>
                <a:gd name="connsiteY6" fmla="*/ 1087435 h 1253380"/>
                <a:gd name="connsiteX7" fmla="*/ 728740 w 1292305"/>
                <a:gd name="connsiteY7" fmla="*/ 1206500 h 1253380"/>
                <a:gd name="connsiteX8" fmla="*/ 582692 w 1292305"/>
                <a:gd name="connsiteY8" fmla="*/ 1253331 h 1253380"/>
                <a:gd name="connsiteX9" fmla="*/ 252495 w 1292305"/>
                <a:gd name="connsiteY9" fmla="*/ 1206500 h 1253380"/>
                <a:gd name="connsiteX10" fmla="*/ 80 w 1292305"/>
                <a:gd name="connsiteY10" fmla="*/ 1039810 h 1253380"/>
                <a:gd name="connsiteX11" fmla="*/ 133430 w 1292305"/>
                <a:gd name="connsiteY11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01767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39867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1001792 w 1292305"/>
                <a:gd name="connsiteY5" fmla="*/ 457994 h 1253380"/>
                <a:gd name="connsiteX6" fmla="*/ 844629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2305"/>
                <a:gd name="connsiteY0" fmla="*/ 119065 h 1253380"/>
                <a:gd name="connsiteX1" fmla="*/ 252495 w 1292305"/>
                <a:gd name="connsiteY1" fmla="*/ 0 h 1253380"/>
                <a:gd name="connsiteX2" fmla="*/ 728740 w 1292305"/>
                <a:gd name="connsiteY2" fmla="*/ 0 h 1253380"/>
                <a:gd name="connsiteX3" fmla="*/ 847805 w 1292305"/>
                <a:gd name="connsiteY3" fmla="*/ 119065 h 1253380"/>
                <a:gd name="connsiteX4" fmla="*/ 1292304 w 1292305"/>
                <a:gd name="connsiteY4" fmla="*/ 672307 h 1253380"/>
                <a:gd name="connsiteX5" fmla="*/ 958930 w 1292305"/>
                <a:gd name="connsiteY5" fmla="*/ 477044 h 1253380"/>
                <a:gd name="connsiteX6" fmla="*/ 844629 w 1292305"/>
                <a:gd name="connsiteY6" fmla="*/ 743744 h 1253380"/>
                <a:gd name="connsiteX7" fmla="*/ 847805 w 1292305"/>
                <a:gd name="connsiteY7" fmla="*/ 1087435 h 1253380"/>
                <a:gd name="connsiteX8" fmla="*/ 728740 w 1292305"/>
                <a:gd name="connsiteY8" fmla="*/ 1206500 h 1253380"/>
                <a:gd name="connsiteX9" fmla="*/ 582692 w 1292305"/>
                <a:gd name="connsiteY9" fmla="*/ 1253331 h 1253380"/>
                <a:gd name="connsiteX10" fmla="*/ 252495 w 1292305"/>
                <a:gd name="connsiteY10" fmla="*/ 1206500 h 1253380"/>
                <a:gd name="connsiteX11" fmla="*/ 80 w 1292305"/>
                <a:gd name="connsiteY11" fmla="*/ 1039810 h 1253380"/>
                <a:gd name="connsiteX12" fmla="*/ 133430 w 1292305"/>
                <a:gd name="connsiteY12" fmla="*/ 119065 h 1253380"/>
                <a:gd name="connsiteX0" fmla="*/ 133430 w 1295352"/>
                <a:gd name="connsiteY0" fmla="*/ 119065 h 1253380"/>
                <a:gd name="connsiteX1" fmla="*/ 252495 w 1295352"/>
                <a:gd name="connsiteY1" fmla="*/ 0 h 1253380"/>
                <a:gd name="connsiteX2" fmla="*/ 728740 w 1295352"/>
                <a:gd name="connsiteY2" fmla="*/ 0 h 1253380"/>
                <a:gd name="connsiteX3" fmla="*/ 847805 w 1295352"/>
                <a:gd name="connsiteY3" fmla="*/ 119065 h 1253380"/>
                <a:gd name="connsiteX4" fmla="*/ 1220867 w 1295352"/>
                <a:gd name="connsiteY4" fmla="*/ 434181 h 1253380"/>
                <a:gd name="connsiteX5" fmla="*/ 1292304 w 1295352"/>
                <a:gd name="connsiteY5" fmla="*/ 672307 h 1253380"/>
                <a:gd name="connsiteX6" fmla="*/ 958930 w 1295352"/>
                <a:gd name="connsiteY6" fmla="*/ 477044 h 1253380"/>
                <a:gd name="connsiteX7" fmla="*/ 844629 w 1295352"/>
                <a:gd name="connsiteY7" fmla="*/ 743744 h 1253380"/>
                <a:gd name="connsiteX8" fmla="*/ 847805 w 1295352"/>
                <a:gd name="connsiteY8" fmla="*/ 1087435 h 1253380"/>
                <a:gd name="connsiteX9" fmla="*/ 728740 w 1295352"/>
                <a:gd name="connsiteY9" fmla="*/ 1206500 h 1253380"/>
                <a:gd name="connsiteX10" fmla="*/ 582692 w 1295352"/>
                <a:gd name="connsiteY10" fmla="*/ 1253331 h 1253380"/>
                <a:gd name="connsiteX11" fmla="*/ 252495 w 1295352"/>
                <a:gd name="connsiteY11" fmla="*/ 1206500 h 1253380"/>
                <a:gd name="connsiteX12" fmla="*/ 80 w 1295352"/>
                <a:gd name="connsiteY12" fmla="*/ 1039810 h 1253380"/>
                <a:gd name="connsiteX13" fmla="*/ 133430 w 1295352"/>
                <a:gd name="connsiteY13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68478 w 1298929"/>
                <a:gd name="connsiteY6" fmla="*/ 486569 h 1253380"/>
                <a:gd name="connsiteX7" fmla="*/ 958930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73240 w 1298929"/>
                <a:gd name="connsiteY6" fmla="*/ 448469 h 1253380"/>
                <a:gd name="connsiteX7" fmla="*/ 958930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73240 w 1298929"/>
                <a:gd name="connsiteY6" fmla="*/ 434182 h 1253380"/>
                <a:gd name="connsiteX7" fmla="*/ 958930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98929"/>
                <a:gd name="connsiteY0" fmla="*/ 119065 h 1253380"/>
                <a:gd name="connsiteX1" fmla="*/ 252495 w 1298929"/>
                <a:gd name="connsiteY1" fmla="*/ 0 h 1253380"/>
                <a:gd name="connsiteX2" fmla="*/ 728740 w 1298929"/>
                <a:gd name="connsiteY2" fmla="*/ 0 h 1253380"/>
                <a:gd name="connsiteX3" fmla="*/ 847805 w 1298929"/>
                <a:gd name="connsiteY3" fmla="*/ 119065 h 1253380"/>
                <a:gd name="connsiteX4" fmla="*/ 1220867 w 1298929"/>
                <a:gd name="connsiteY4" fmla="*/ 434181 h 1253380"/>
                <a:gd name="connsiteX5" fmla="*/ 1292304 w 1298929"/>
                <a:gd name="connsiteY5" fmla="*/ 672307 h 1253380"/>
                <a:gd name="connsiteX6" fmla="*/ 1173240 w 1298929"/>
                <a:gd name="connsiteY6" fmla="*/ 434182 h 1253380"/>
                <a:gd name="connsiteX7" fmla="*/ 973217 w 1298929"/>
                <a:gd name="connsiteY7" fmla="*/ 477044 h 1253380"/>
                <a:gd name="connsiteX8" fmla="*/ 844629 w 1298929"/>
                <a:gd name="connsiteY8" fmla="*/ 743744 h 1253380"/>
                <a:gd name="connsiteX9" fmla="*/ 847805 w 1298929"/>
                <a:gd name="connsiteY9" fmla="*/ 1087435 h 1253380"/>
                <a:gd name="connsiteX10" fmla="*/ 728740 w 1298929"/>
                <a:gd name="connsiteY10" fmla="*/ 1206500 h 1253380"/>
                <a:gd name="connsiteX11" fmla="*/ 582692 w 1298929"/>
                <a:gd name="connsiteY11" fmla="*/ 1253331 h 1253380"/>
                <a:gd name="connsiteX12" fmla="*/ 252495 w 1298929"/>
                <a:gd name="connsiteY12" fmla="*/ 1206500 h 1253380"/>
                <a:gd name="connsiteX13" fmla="*/ 80 w 1298929"/>
                <a:gd name="connsiteY13" fmla="*/ 1039810 h 1253380"/>
                <a:gd name="connsiteX14" fmla="*/ 133430 w 1298929"/>
                <a:gd name="connsiteY14" fmla="*/ 119065 h 1253380"/>
                <a:gd name="connsiteX0" fmla="*/ 133430 w 1271971"/>
                <a:gd name="connsiteY0" fmla="*/ 119065 h 1253380"/>
                <a:gd name="connsiteX1" fmla="*/ 252495 w 1271971"/>
                <a:gd name="connsiteY1" fmla="*/ 0 h 1253380"/>
                <a:gd name="connsiteX2" fmla="*/ 728740 w 1271971"/>
                <a:gd name="connsiteY2" fmla="*/ 0 h 1253380"/>
                <a:gd name="connsiteX3" fmla="*/ 847805 w 1271971"/>
                <a:gd name="connsiteY3" fmla="*/ 119065 h 1253380"/>
                <a:gd name="connsiteX4" fmla="*/ 1220867 w 1271971"/>
                <a:gd name="connsiteY4" fmla="*/ 434181 h 1253380"/>
                <a:gd name="connsiteX5" fmla="*/ 1254204 w 1271971"/>
                <a:gd name="connsiteY5" fmla="*/ 700882 h 1253380"/>
                <a:gd name="connsiteX6" fmla="*/ 1173240 w 1271971"/>
                <a:gd name="connsiteY6" fmla="*/ 434182 h 1253380"/>
                <a:gd name="connsiteX7" fmla="*/ 973217 w 1271971"/>
                <a:gd name="connsiteY7" fmla="*/ 477044 h 1253380"/>
                <a:gd name="connsiteX8" fmla="*/ 844629 w 1271971"/>
                <a:gd name="connsiteY8" fmla="*/ 743744 h 1253380"/>
                <a:gd name="connsiteX9" fmla="*/ 847805 w 1271971"/>
                <a:gd name="connsiteY9" fmla="*/ 1087435 h 1253380"/>
                <a:gd name="connsiteX10" fmla="*/ 728740 w 1271971"/>
                <a:gd name="connsiteY10" fmla="*/ 1206500 h 1253380"/>
                <a:gd name="connsiteX11" fmla="*/ 582692 w 1271971"/>
                <a:gd name="connsiteY11" fmla="*/ 1253331 h 1253380"/>
                <a:gd name="connsiteX12" fmla="*/ 252495 w 1271971"/>
                <a:gd name="connsiteY12" fmla="*/ 1206500 h 1253380"/>
                <a:gd name="connsiteX13" fmla="*/ 80 w 1271971"/>
                <a:gd name="connsiteY13" fmla="*/ 1039810 h 1253380"/>
                <a:gd name="connsiteX14" fmla="*/ 133430 w 1271971"/>
                <a:gd name="connsiteY14" fmla="*/ 119065 h 1253380"/>
                <a:gd name="connsiteX0" fmla="*/ 133430 w 1261906"/>
                <a:gd name="connsiteY0" fmla="*/ 119065 h 1253380"/>
                <a:gd name="connsiteX1" fmla="*/ 252495 w 1261906"/>
                <a:gd name="connsiteY1" fmla="*/ 0 h 1253380"/>
                <a:gd name="connsiteX2" fmla="*/ 728740 w 1261906"/>
                <a:gd name="connsiteY2" fmla="*/ 0 h 1253380"/>
                <a:gd name="connsiteX3" fmla="*/ 847805 w 1261906"/>
                <a:gd name="connsiteY3" fmla="*/ 119065 h 1253380"/>
                <a:gd name="connsiteX4" fmla="*/ 1106566 w 1261906"/>
                <a:gd name="connsiteY4" fmla="*/ 186531 h 1253380"/>
                <a:gd name="connsiteX5" fmla="*/ 1220867 w 1261906"/>
                <a:gd name="connsiteY5" fmla="*/ 434181 h 1253380"/>
                <a:gd name="connsiteX6" fmla="*/ 1254204 w 1261906"/>
                <a:gd name="connsiteY6" fmla="*/ 700882 h 1253380"/>
                <a:gd name="connsiteX7" fmla="*/ 1173240 w 1261906"/>
                <a:gd name="connsiteY7" fmla="*/ 434182 h 1253380"/>
                <a:gd name="connsiteX8" fmla="*/ 973217 w 1261906"/>
                <a:gd name="connsiteY8" fmla="*/ 477044 h 1253380"/>
                <a:gd name="connsiteX9" fmla="*/ 844629 w 1261906"/>
                <a:gd name="connsiteY9" fmla="*/ 743744 h 1253380"/>
                <a:gd name="connsiteX10" fmla="*/ 847805 w 1261906"/>
                <a:gd name="connsiteY10" fmla="*/ 1087435 h 1253380"/>
                <a:gd name="connsiteX11" fmla="*/ 728740 w 1261906"/>
                <a:gd name="connsiteY11" fmla="*/ 1206500 h 1253380"/>
                <a:gd name="connsiteX12" fmla="*/ 582692 w 1261906"/>
                <a:gd name="connsiteY12" fmla="*/ 1253331 h 1253380"/>
                <a:gd name="connsiteX13" fmla="*/ 252495 w 1261906"/>
                <a:gd name="connsiteY13" fmla="*/ 1206500 h 1253380"/>
                <a:gd name="connsiteX14" fmla="*/ 80 w 1261906"/>
                <a:gd name="connsiteY14" fmla="*/ 1039810 h 1253380"/>
                <a:gd name="connsiteX15" fmla="*/ 133430 w 1261906"/>
                <a:gd name="connsiteY15" fmla="*/ 119065 h 1253380"/>
                <a:gd name="connsiteX0" fmla="*/ 133430 w 1261906"/>
                <a:gd name="connsiteY0" fmla="*/ 119065 h 1253380"/>
                <a:gd name="connsiteX1" fmla="*/ 252495 w 1261906"/>
                <a:gd name="connsiteY1" fmla="*/ 0 h 1253380"/>
                <a:gd name="connsiteX2" fmla="*/ 728740 w 1261906"/>
                <a:gd name="connsiteY2" fmla="*/ 0 h 1253380"/>
                <a:gd name="connsiteX3" fmla="*/ 1014493 w 1261906"/>
                <a:gd name="connsiteY3" fmla="*/ 119065 h 1253380"/>
                <a:gd name="connsiteX4" fmla="*/ 1106566 w 1261906"/>
                <a:gd name="connsiteY4" fmla="*/ 186531 h 1253380"/>
                <a:gd name="connsiteX5" fmla="*/ 1220867 w 1261906"/>
                <a:gd name="connsiteY5" fmla="*/ 434181 h 1253380"/>
                <a:gd name="connsiteX6" fmla="*/ 1254204 w 1261906"/>
                <a:gd name="connsiteY6" fmla="*/ 700882 h 1253380"/>
                <a:gd name="connsiteX7" fmla="*/ 1173240 w 1261906"/>
                <a:gd name="connsiteY7" fmla="*/ 434182 h 1253380"/>
                <a:gd name="connsiteX8" fmla="*/ 973217 w 1261906"/>
                <a:gd name="connsiteY8" fmla="*/ 477044 h 1253380"/>
                <a:gd name="connsiteX9" fmla="*/ 844629 w 1261906"/>
                <a:gd name="connsiteY9" fmla="*/ 743744 h 1253380"/>
                <a:gd name="connsiteX10" fmla="*/ 847805 w 1261906"/>
                <a:gd name="connsiteY10" fmla="*/ 1087435 h 1253380"/>
                <a:gd name="connsiteX11" fmla="*/ 728740 w 1261906"/>
                <a:gd name="connsiteY11" fmla="*/ 1206500 h 1253380"/>
                <a:gd name="connsiteX12" fmla="*/ 582692 w 1261906"/>
                <a:gd name="connsiteY12" fmla="*/ 1253331 h 1253380"/>
                <a:gd name="connsiteX13" fmla="*/ 252495 w 1261906"/>
                <a:gd name="connsiteY13" fmla="*/ 1206500 h 1253380"/>
                <a:gd name="connsiteX14" fmla="*/ 80 w 1261906"/>
                <a:gd name="connsiteY14" fmla="*/ 1039810 h 1253380"/>
                <a:gd name="connsiteX15" fmla="*/ 133430 w 1261906"/>
                <a:gd name="connsiteY15" fmla="*/ 119065 h 1253380"/>
                <a:gd name="connsiteX0" fmla="*/ 133430 w 1261906"/>
                <a:gd name="connsiteY0" fmla="*/ 119065 h 1253380"/>
                <a:gd name="connsiteX1" fmla="*/ 333458 w 1261906"/>
                <a:gd name="connsiteY1" fmla="*/ 47625 h 1253380"/>
                <a:gd name="connsiteX2" fmla="*/ 728740 w 1261906"/>
                <a:gd name="connsiteY2" fmla="*/ 0 h 1253380"/>
                <a:gd name="connsiteX3" fmla="*/ 1014493 w 1261906"/>
                <a:gd name="connsiteY3" fmla="*/ 119065 h 1253380"/>
                <a:gd name="connsiteX4" fmla="*/ 1106566 w 1261906"/>
                <a:gd name="connsiteY4" fmla="*/ 186531 h 1253380"/>
                <a:gd name="connsiteX5" fmla="*/ 1220867 w 1261906"/>
                <a:gd name="connsiteY5" fmla="*/ 434181 h 1253380"/>
                <a:gd name="connsiteX6" fmla="*/ 1254204 w 1261906"/>
                <a:gd name="connsiteY6" fmla="*/ 700882 h 1253380"/>
                <a:gd name="connsiteX7" fmla="*/ 1173240 w 1261906"/>
                <a:gd name="connsiteY7" fmla="*/ 434182 h 1253380"/>
                <a:gd name="connsiteX8" fmla="*/ 973217 w 1261906"/>
                <a:gd name="connsiteY8" fmla="*/ 477044 h 1253380"/>
                <a:gd name="connsiteX9" fmla="*/ 844629 w 1261906"/>
                <a:gd name="connsiteY9" fmla="*/ 743744 h 1253380"/>
                <a:gd name="connsiteX10" fmla="*/ 847805 w 1261906"/>
                <a:gd name="connsiteY10" fmla="*/ 1087435 h 1253380"/>
                <a:gd name="connsiteX11" fmla="*/ 728740 w 1261906"/>
                <a:gd name="connsiteY11" fmla="*/ 1206500 h 1253380"/>
                <a:gd name="connsiteX12" fmla="*/ 582692 w 1261906"/>
                <a:gd name="connsiteY12" fmla="*/ 1253331 h 1253380"/>
                <a:gd name="connsiteX13" fmla="*/ 252495 w 1261906"/>
                <a:gd name="connsiteY13" fmla="*/ 1206500 h 1253380"/>
                <a:gd name="connsiteX14" fmla="*/ 80 w 1261906"/>
                <a:gd name="connsiteY14" fmla="*/ 1039810 h 1253380"/>
                <a:gd name="connsiteX15" fmla="*/ 133430 w 1261906"/>
                <a:gd name="connsiteY15" fmla="*/ 119065 h 1253380"/>
                <a:gd name="connsiteX0" fmla="*/ 223879 w 1261867"/>
                <a:gd name="connsiteY0" fmla="*/ 185740 h 1253380"/>
                <a:gd name="connsiteX1" fmla="*/ 333419 w 1261867"/>
                <a:gd name="connsiteY1" fmla="*/ 47625 h 1253380"/>
                <a:gd name="connsiteX2" fmla="*/ 728701 w 1261867"/>
                <a:gd name="connsiteY2" fmla="*/ 0 h 1253380"/>
                <a:gd name="connsiteX3" fmla="*/ 1014454 w 1261867"/>
                <a:gd name="connsiteY3" fmla="*/ 119065 h 1253380"/>
                <a:gd name="connsiteX4" fmla="*/ 1106527 w 1261867"/>
                <a:gd name="connsiteY4" fmla="*/ 186531 h 1253380"/>
                <a:gd name="connsiteX5" fmla="*/ 1220828 w 1261867"/>
                <a:gd name="connsiteY5" fmla="*/ 434181 h 1253380"/>
                <a:gd name="connsiteX6" fmla="*/ 1254165 w 1261867"/>
                <a:gd name="connsiteY6" fmla="*/ 700882 h 1253380"/>
                <a:gd name="connsiteX7" fmla="*/ 1173201 w 1261867"/>
                <a:gd name="connsiteY7" fmla="*/ 434182 h 1253380"/>
                <a:gd name="connsiteX8" fmla="*/ 973178 w 1261867"/>
                <a:gd name="connsiteY8" fmla="*/ 477044 h 1253380"/>
                <a:gd name="connsiteX9" fmla="*/ 844590 w 1261867"/>
                <a:gd name="connsiteY9" fmla="*/ 743744 h 1253380"/>
                <a:gd name="connsiteX10" fmla="*/ 847766 w 1261867"/>
                <a:gd name="connsiteY10" fmla="*/ 1087435 h 1253380"/>
                <a:gd name="connsiteX11" fmla="*/ 728701 w 1261867"/>
                <a:gd name="connsiteY11" fmla="*/ 1206500 h 1253380"/>
                <a:gd name="connsiteX12" fmla="*/ 582653 w 1261867"/>
                <a:gd name="connsiteY12" fmla="*/ 1253331 h 1253380"/>
                <a:gd name="connsiteX13" fmla="*/ 252456 w 1261867"/>
                <a:gd name="connsiteY13" fmla="*/ 1206500 h 1253380"/>
                <a:gd name="connsiteX14" fmla="*/ 41 w 1261867"/>
                <a:gd name="connsiteY14" fmla="*/ 1039810 h 1253380"/>
                <a:gd name="connsiteX15" fmla="*/ 223879 w 1261867"/>
                <a:gd name="connsiteY15" fmla="*/ 185740 h 1253380"/>
                <a:gd name="connsiteX0" fmla="*/ 223959 w 1261947"/>
                <a:gd name="connsiteY0" fmla="*/ 185740 h 1253380"/>
                <a:gd name="connsiteX1" fmla="*/ 333499 w 1261947"/>
                <a:gd name="connsiteY1" fmla="*/ 47625 h 1253380"/>
                <a:gd name="connsiteX2" fmla="*/ 728781 w 1261947"/>
                <a:gd name="connsiteY2" fmla="*/ 0 h 1253380"/>
                <a:gd name="connsiteX3" fmla="*/ 1014534 w 1261947"/>
                <a:gd name="connsiteY3" fmla="*/ 119065 h 1253380"/>
                <a:gd name="connsiteX4" fmla="*/ 1106607 w 1261947"/>
                <a:gd name="connsiteY4" fmla="*/ 186531 h 1253380"/>
                <a:gd name="connsiteX5" fmla="*/ 1220908 w 1261947"/>
                <a:gd name="connsiteY5" fmla="*/ 434181 h 1253380"/>
                <a:gd name="connsiteX6" fmla="*/ 1254245 w 1261947"/>
                <a:gd name="connsiteY6" fmla="*/ 700882 h 1253380"/>
                <a:gd name="connsiteX7" fmla="*/ 1173281 w 1261947"/>
                <a:gd name="connsiteY7" fmla="*/ 434182 h 1253380"/>
                <a:gd name="connsiteX8" fmla="*/ 973258 w 1261947"/>
                <a:gd name="connsiteY8" fmla="*/ 477044 h 1253380"/>
                <a:gd name="connsiteX9" fmla="*/ 844670 w 1261947"/>
                <a:gd name="connsiteY9" fmla="*/ 743744 h 1253380"/>
                <a:gd name="connsiteX10" fmla="*/ 847846 w 1261947"/>
                <a:gd name="connsiteY10" fmla="*/ 1087435 h 1253380"/>
                <a:gd name="connsiteX11" fmla="*/ 728781 w 1261947"/>
                <a:gd name="connsiteY11" fmla="*/ 1206500 h 1253380"/>
                <a:gd name="connsiteX12" fmla="*/ 582733 w 1261947"/>
                <a:gd name="connsiteY12" fmla="*/ 1253331 h 1253380"/>
                <a:gd name="connsiteX13" fmla="*/ 252536 w 1261947"/>
                <a:gd name="connsiteY13" fmla="*/ 1206500 h 1253380"/>
                <a:gd name="connsiteX14" fmla="*/ 121 w 1261947"/>
                <a:gd name="connsiteY14" fmla="*/ 1039810 h 1253380"/>
                <a:gd name="connsiteX15" fmla="*/ 223959 w 1261947"/>
                <a:gd name="connsiteY15" fmla="*/ 185740 h 1253380"/>
                <a:gd name="connsiteX0" fmla="*/ 224028 w 1262016"/>
                <a:gd name="connsiteY0" fmla="*/ 185740 h 1253380"/>
                <a:gd name="connsiteX1" fmla="*/ 333568 w 1262016"/>
                <a:gd name="connsiteY1" fmla="*/ 47625 h 1253380"/>
                <a:gd name="connsiteX2" fmla="*/ 728850 w 1262016"/>
                <a:gd name="connsiteY2" fmla="*/ 0 h 1253380"/>
                <a:gd name="connsiteX3" fmla="*/ 1014603 w 1262016"/>
                <a:gd name="connsiteY3" fmla="*/ 119065 h 1253380"/>
                <a:gd name="connsiteX4" fmla="*/ 1106676 w 1262016"/>
                <a:gd name="connsiteY4" fmla="*/ 186531 h 1253380"/>
                <a:gd name="connsiteX5" fmla="*/ 1220977 w 1262016"/>
                <a:gd name="connsiteY5" fmla="*/ 434181 h 1253380"/>
                <a:gd name="connsiteX6" fmla="*/ 1254314 w 1262016"/>
                <a:gd name="connsiteY6" fmla="*/ 700882 h 1253380"/>
                <a:gd name="connsiteX7" fmla="*/ 1173350 w 1262016"/>
                <a:gd name="connsiteY7" fmla="*/ 434182 h 1253380"/>
                <a:gd name="connsiteX8" fmla="*/ 973327 w 1262016"/>
                <a:gd name="connsiteY8" fmla="*/ 477044 h 1253380"/>
                <a:gd name="connsiteX9" fmla="*/ 844739 w 1262016"/>
                <a:gd name="connsiteY9" fmla="*/ 743744 h 1253380"/>
                <a:gd name="connsiteX10" fmla="*/ 847915 w 1262016"/>
                <a:gd name="connsiteY10" fmla="*/ 1087435 h 1253380"/>
                <a:gd name="connsiteX11" fmla="*/ 728850 w 1262016"/>
                <a:gd name="connsiteY11" fmla="*/ 1206500 h 1253380"/>
                <a:gd name="connsiteX12" fmla="*/ 582802 w 1262016"/>
                <a:gd name="connsiteY12" fmla="*/ 1253331 h 1253380"/>
                <a:gd name="connsiteX13" fmla="*/ 252605 w 1262016"/>
                <a:gd name="connsiteY13" fmla="*/ 1206500 h 1253380"/>
                <a:gd name="connsiteX14" fmla="*/ 190 w 1262016"/>
                <a:gd name="connsiteY14" fmla="*/ 1039810 h 1253380"/>
                <a:gd name="connsiteX15" fmla="*/ 224028 w 1262016"/>
                <a:gd name="connsiteY15" fmla="*/ 185740 h 1253380"/>
                <a:gd name="connsiteX0" fmla="*/ 224028 w 1262016"/>
                <a:gd name="connsiteY0" fmla="*/ 185740 h 1253380"/>
                <a:gd name="connsiteX1" fmla="*/ 490731 w 1262016"/>
                <a:gd name="connsiteY1" fmla="*/ 71438 h 1253380"/>
                <a:gd name="connsiteX2" fmla="*/ 728850 w 1262016"/>
                <a:gd name="connsiteY2" fmla="*/ 0 h 1253380"/>
                <a:gd name="connsiteX3" fmla="*/ 1014603 w 1262016"/>
                <a:gd name="connsiteY3" fmla="*/ 119065 h 1253380"/>
                <a:gd name="connsiteX4" fmla="*/ 1106676 w 1262016"/>
                <a:gd name="connsiteY4" fmla="*/ 186531 h 1253380"/>
                <a:gd name="connsiteX5" fmla="*/ 1220977 w 1262016"/>
                <a:gd name="connsiteY5" fmla="*/ 434181 h 1253380"/>
                <a:gd name="connsiteX6" fmla="*/ 1254314 w 1262016"/>
                <a:gd name="connsiteY6" fmla="*/ 700882 h 1253380"/>
                <a:gd name="connsiteX7" fmla="*/ 1173350 w 1262016"/>
                <a:gd name="connsiteY7" fmla="*/ 434182 h 1253380"/>
                <a:gd name="connsiteX8" fmla="*/ 973327 w 1262016"/>
                <a:gd name="connsiteY8" fmla="*/ 477044 h 1253380"/>
                <a:gd name="connsiteX9" fmla="*/ 844739 w 1262016"/>
                <a:gd name="connsiteY9" fmla="*/ 743744 h 1253380"/>
                <a:gd name="connsiteX10" fmla="*/ 847915 w 1262016"/>
                <a:gd name="connsiteY10" fmla="*/ 1087435 h 1253380"/>
                <a:gd name="connsiteX11" fmla="*/ 728850 w 1262016"/>
                <a:gd name="connsiteY11" fmla="*/ 1206500 h 1253380"/>
                <a:gd name="connsiteX12" fmla="*/ 582802 w 1262016"/>
                <a:gd name="connsiteY12" fmla="*/ 1253331 h 1253380"/>
                <a:gd name="connsiteX13" fmla="*/ 252605 w 1262016"/>
                <a:gd name="connsiteY13" fmla="*/ 1206500 h 1253380"/>
                <a:gd name="connsiteX14" fmla="*/ 190 w 1262016"/>
                <a:gd name="connsiteY14" fmla="*/ 1039810 h 1253380"/>
                <a:gd name="connsiteX15" fmla="*/ 224028 w 1262016"/>
                <a:gd name="connsiteY15" fmla="*/ 185740 h 1253380"/>
                <a:gd name="connsiteX0" fmla="*/ 224028 w 1262016"/>
                <a:gd name="connsiteY0" fmla="*/ 128633 h 1196273"/>
                <a:gd name="connsiteX1" fmla="*/ 490731 w 1262016"/>
                <a:gd name="connsiteY1" fmla="*/ 14331 h 1196273"/>
                <a:gd name="connsiteX2" fmla="*/ 728850 w 1262016"/>
                <a:gd name="connsiteY2" fmla="*/ 43 h 1196273"/>
                <a:gd name="connsiteX3" fmla="*/ 1014603 w 1262016"/>
                <a:gd name="connsiteY3" fmla="*/ 61958 h 1196273"/>
                <a:gd name="connsiteX4" fmla="*/ 1106676 w 1262016"/>
                <a:gd name="connsiteY4" fmla="*/ 129424 h 1196273"/>
                <a:gd name="connsiteX5" fmla="*/ 1220977 w 1262016"/>
                <a:gd name="connsiteY5" fmla="*/ 377074 h 1196273"/>
                <a:gd name="connsiteX6" fmla="*/ 1254314 w 1262016"/>
                <a:gd name="connsiteY6" fmla="*/ 643775 h 1196273"/>
                <a:gd name="connsiteX7" fmla="*/ 1173350 w 1262016"/>
                <a:gd name="connsiteY7" fmla="*/ 377075 h 1196273"/>
                <a:gd name="connsiteX8" fmla="*/ 973327 w 1262016"/>
                <a:gd name="connsiteY8" fmla="*/ 419937 h 1196273"/>
                <a:gd name="connsiteX9" fmla="*/ 844739 w 1262016"/>
                <a:gd name="connsiteY9" fmla="*/ 686637 h 1196273"/>
                <a:gd name="connsiteX10" fmla="*/ 847915 w 1262016"/>
                <a:gd name="connsiteY10" fmla="*/ 1030328 h 1196273"/>
                <a:gd name="connsiteX11" fmla="*/ 728850 w 1262016"/>
                <a:gd name="connsiteY11" fmla="*/ 1149393 h 1196273"/>
                <a:gd name="connsiteX12" fmla="*/ 582802 w 1262016"/>
                <a:gd name="connsiteY12" fmla="*/ 1196224 h 1196273"/>
                <a:gd name="connsiteX13" fmla="*/ 252605 w 1262016"/>
                <a:gd name="connsiteY13" fmla="*/ 1149393 h 1196273"/>
                <a:gd name="connsiteX14" fmla="*/ 190 w 1262016"/>
                <a:gd name="connsiteY14" fmla="*/ 982703 h 1196273"/>
                <a:gd name="connsiteX15" fmla="*/ 224028 w 1262016"/>
                <a:gd name="connsiteY15" fmla="*/ 128633 h 1196273"/>
                <a:gd name="connsiteX0" fmla="*/ 224028 w 1262016"/>
                <a:gd name="connsiteY0" fmla="*/ 128633 h 1196273"/>
                <a:gd name="connsiteX1" fmla="*/ 490731 w 1262016"/>
                <a:gd name="connsiteY1" fmla="*/ 14331 h 1196273"/>
                <a:gd name="connsiteX2" fmla="*/ 728850 w 1262016"/>
                <a:gd name="connsiteY2" fmla="*/ 43 h 1196273"/>
                <a:gd name="connsiteX3" fmla="*/ 1014603 w 1262016"/>
                <a:gd name="connsiteY3" fmla="*/ 61958 h 1196273"/>
                <a:gd name="connsiteX4" fmla="*/ 1106676 w 1262016"/>
                <a:gd name="connsiteY4" fmla="*/ 129424 h 1196273"/>
                <a:gd name="connsiteX5" fmla="*/ 1220977 w 1262016"/>
                <a:gd name="connsiteY5" fmla="*/ 377074 h 1196273"/>
                <a:gd name="connsiteX6" fmla="*/ 1254314 w 1262016"/>
                <a:gd name="connsiteY6" fmla="*/ 643775 h 1196273"/>
                <a:gd name="connsiteX7" fmla="*/ 1173350 w 1262016"/>
                <a:gd name="connsiteY7" fmla="*/ 377075 h 1196273"/>
                <a:gd name="connsiteX8" fmla="*/ 973327 w 1262016"/>
                <a:gd name="connsiteY8" fmla="*/ 419937 h 1196273"/>
                <a:gd name="connsiteX9" fmla="*/ 901888 w 1262016"/>
                <a:gd name="connsiteY9" fmla="*/ 519949 h 1196273"/>
                <a:gd name="connsiteX10" fmla="*/ 844739 w 1262016"/>
                <a:gd name="connsiteY10" fmla="*/ 686637 h 1196273"/>
                <a:gd name="connsiteX11" fmla="*/ 847915 w 1262016"/>
                <a:gd name="connsiteY11" fmla="*/ 1030328 h 1196273"/>
                <a:gd name="connsiteX12" fmla="*/ 728850 w 1262016"/>
                <a:gd name="connsiteY12" fmla="*/ 1149393 h 1196273"/>
                <a:gd name="connsiteX13" fmla="*/ 582802 w 1262016"/>
                <a:gd name="connsiteY13" fmla="*/ 1196224 h 1196273"/>
                <a:gd name="connsiteX14" fmla="*/ 252605 w 1262016"/>
                <a:gd name="connsiteY14" fmla="*/ 1149393 h 1196273"/>
                <a:gd name="connsiteX15" fmla="*/ 190 w 1262016"/>
                <a:gd name="connsiteY15" fmla="*/ 982703 h 1196273"/>
                <a:gd name="connsiteX16" fmla="*/ 224028 w 1262016"/>
                <a:gd name="connsiteY16" fmla="*/ 128633 h 1196273"/>
                <a:gd name="connsiteX0" fmla="*/ 224028 w 1262016"/>
                <a:gd name="connsiteY0" fmla="*/ 133352 h 1200992"/>
                <a:gd name="connsiteX1" fmla="*/ 490731 w 1262016"/>
                <a:gd name="connsiteY1" fmla="*/ 0 h 1200992"/>
                <a:gd name="connsiteX2" fmla="*/ 728850 w 1262016"/>
                <a:gd name="connsiteY2" fmla="*/ 4762 h 1200992"/>
                <a:gd name="connsiteX3" fmla="*/ 1014603 w 1262016"/>
                <a:gd name="connsiteY3" fmla="*/ 66677 h 1200992"/>
                <a:gd name="connsiteX4" fmla="*/ 1106676 w 1262016"/>
                <a:gd name="connsiteY4" fmla="*/ 134143 h 1200992"/>
                <a:gd name="connsiteX5" fmla="*/ 1220977 w 1262016"/>
                <a:gd name="connsiteY5" fmla="*/ 381793 h 1200992"/>
                <a:gd name="connsiteX6" fmla="*/ 1254314 w 1262016"/>
                <a:gd name="connsiteY6" fmla="*/ 648494 h 1200992"/>
                <a:gd name="connsiteX7" fmla="*/ 1173350 w 1262016"/>
                <a:gd name="connsiteY7" fmla="*/ 381794 h 1200992"/>
                <a:gd name="connsiteX8" fmla="*/ 973327 w 1262016"/>
                <a:gd name="connsiteY8" fmla="*/ 424656 h 1200992"/>
                <a:gd name="connsiteX9" fmla="*/ 901888 w 1262016"/>
                <a:gd name="connsiteY9" fmla="*/ 524668 h 1200992"/>
                <a:gd name="connsiteX10" fmla="*/ 844739 w 1262016"/>
                <a:gd name="connsiteY10" fmla="*/ 691356 h 1200992"/>
                <a:gd name="connsiteX11" fmla="*/ 847915 w 1262016"/>
                <a:gd name="connsiteY11" fmla="*/ 1035047 h 1200992"/>
                <a:gd name="connsiteX12" fmla="*/ 728850 w 1262016"/>
                <a:gd name="connsiteY12" fmla="*/ 1154112 h 1200992"/>
                <a:gd name="connsiteX13" fmla="*/ 582802 w 1262016"/>
                <a:gd name="connsiteY13" fmla="*/ 1200943 h 1200992"/>
                <a:gd name="connsiteX14" fmla="*/ 252605 w 1262016"/>
                <a:gd name="connsiteY14" fmla="*/ 1154112 h 1200992"/>
                <a:gd name="connsiteX15" fmla="*/ 190 w 1262016"/>
                <a:gd name="connsiteY15" fmla="*/ 987422 h 1200992"/>
                <a:gd name="connsiteX16" fmla="*/ 224028 w 1262016"/>
                <a:gd name="connsiteY16" fmla="*/ 133352 h 1200992"/>
                <a:gd name="connsiteX0" fmla="*/ 224028 w 1342095"/>
                <a:gd name="connsiteY0" fmla="*/ 133352 h 1200992"/>
                <a:gd name="connsiteX1" fmla="*/ 490731 w 1342095"/>
                <a:gd name="connsiteY1" fmla="*/ 0 h 1200992"/>
                <a:gd name="connsiteX2" fmla="*/ 728850 w 1342095"/>
                <a:gd name="connsiteY2" fmla="*/ 4762 h 1200992"/>
                <a:gd name="connsiteX3" fmla="*/ 1014603 w 1342095"/>
                <a:gd name="connsiteY3" fmla="*/ 66677 h 1200992"/>
                <a:gd name="connsiteX4" fmla="*/ 1106676 w 1342095"/>
                <a:gd name="connsiteY4" fmla="*/ 134143 h 1200992"/>
                <a:gd name="connsiteX5" fmla="*/ 1220977 w 1342095"/>
                <a:gd name="connsiteY5" fmla="*/ 381793 h 1200992"/>
                <a:gd name="connsiteX6" fmla="*/ 1340039 w 1342095"/>
                <a:gd name="connsiteY6" fmla="*/ 605632 h 1200992"/>
                <a:gd name="connsiteX7" fmla="*/ 1173350 w 1342095"/>
                <a:gd name="connsiteY7" fmla="*/ 381794 h 1200992"/>
                <a:gd name="connsiteX8" fmla="*/ 973327 w 1342095"/>
                <a:gd name="connsiteY8" fmla="*/ 424656 h 1200992"/>
                <a:gd name="connsiteX9" fmla="*/ 901888 w 1342095"/>
                <a:gd name="connsiteY9" fmla="*/ 524668 h 1200992"/>
                <a:gd name="connsiteX10" fmla="*/ 844739 w 1342095"/>
                <a:gd name="connsiteY10" fmla="*/ 691356 h 1200992"/>
                <a:gd name="connsiteX11" fmla="*/ 847915 w 1342095"/>
                <a:gd name="connsiteY11" fmla="*/ 1035047 h 1200992"/>
                <a:gd name="connsiteX12" fmla="*/ 728850 w 1342095"/>
                <a:gd name="connsiteY12" fmla="*/ 1154112 h 1200992"/>
                <a:gd name="connsiteX13" fmla="*/ 582802 w 1342095"/>
                <a:gd name="connsiteY13" fmla="*/ 1200943 h 1200992"/>
                <a:gd name="connsiteX14" fmla="*/ 252605 w 1342095"/>
                <a:gd name="connsiteY14" fmla="*/ 1154112 h 1200992"/>
                <a:gd name="connsiteX15" fmla="*/ 190 w 1342095"/>
                <a:gd name="connsiteY15" fmla="*/ 987422 h 1200992"/>
                <a:gd name="connsiteX16" fmla="*/ 224028 w 1342095"/>
                <a:gd name="connsiteY16" fmla="*/ 133352 h 1200992"/>
                <a:gd name="connsiteX0" fmla="*/ 224028 w 1342645"/>
                <a:gd name="connsiteY0" fmla="*/ 133352 h 1200992"/>
                <a:gd name="connsiteX1" fmla="*/ 490731 w 1342645"/>
                <a:gd name="connsiteY1" fmla="*/ 0 h 1200992"/>
                <a:gd name="connsiteX2" fmla="*/ 728850 w 1342645"/>
                <a:gd name="connsiteY2" fmla="*/ 4762 h 1200992"/>
                <a:gd name="connsiteX3" fmla="*/ 1014603 w 1342645"/>
                <a:gd name="connsiteY3" fmla="*/ 66677 h 1200992"/>
                <a:gd name="connsiteX4" fmla="*/ 1106676 w 1342645"/>
                <a:gd name="connsiteY4" fmla="*/ 134143 h 1200992"/>
                <a:gd name="connsiteX5" fmla="*/ 1244790 w 1342645"/>
                <a:gd name="connsiteY5" fmla="*/ 334168 h 1200992"/>
                <a:gd name="connsiteX6" fmla="*/ 1340039 w 1342645"/>
                <a:gd name="connsiteY6" fmla="*/ 605632 h 1200992"/>
                <a:gd name="connsiteX7" fmla="*/ 1173350 w 1342645"/>
                <a:gd name="connsiteY7" fmla="*/ 381794 h 1200992"/>
                <a:gd name="connsiteX8" fmla="*/ 973327 w 1342645"/>
                <a:gd name="connsiteY8" fmla="*/ 424656 h 1200992"/>
                <a:gd name="connsiteX9" fmla="*/ 901888 w 1342645"/>
                <a:gd name="connsiteY9" fmla="*/ 524668 h 1200992"/>
                <a:gd name="connsiteX10" fmla="*/ 844739 w 1342645"/>
                <a:gd name="connsiteY10" fmla="*/ 691356 h 1200992"/>
                <a:gd name="connsiteX11" fmla="*/ 847915 w 1342645"/>
                <a:gd name="connsiteY11" fmla="*/ 1035047 h 1200992"/>
                <a:gd name="connsiteX12" fmla="*/ 728850 w 1342645"/>
                <a:gd name="connsiteY12" fmla="*/ 1154112 h 1200992"/>
                <a:gd name="connsiteX13" fmla="*/ 582802 w 1342645"/>
                <a:gd name="connsiteY13" fmla="*/ 1200943 h 1200992"/>
                <a:gd name="connsiteX14" fmla="*/ 252605 w 1342645"/>
                <a:gd name="connsiteY14" fmla="*/ 1154112 h 1200992"/>
                <a:gd name="connsiteX15" fmla="*/ 190 w 1342645"/>
                <a:gd name="connsiteY15" fmla="*/ 987422 h 1200992"/>
                <a:gd name="connsiteX16" fmla="*/ 224028 w 1342645"/>
                <a:gd name="connsiteY16" fmla="*/ 133352 h 1200992"/>
                <a:gd name="connsiteX0" fmla="*/ 224028 w 1340409"/>
                <a:gd name="connsiteY0" fmla="*/ 133352 h 1200992"/>
                <a:gd name="connsiteX1" fmla="*/ 490731 w 1340409"/>
                <a:gd name="connsiteY1" fmla="*/ 0 h 1200992"/>
                <a:gd name="connsiteX2" fmla="*/ 728850 w 1340409"/>
                <a:gd name="connsiteY2" fmla="*/ 4762 h 1200992"/>
                <a:gd name="connsiteX3" fmla="*/ 1014603 w 1340409"/>
                <a:gd name="connsiteY3" fmla="*/ 66677 h 1200992"/>
                <a:gd name="connsiteX4" fmla="*/ 1106676 w 1340409"/>
                <a:gd name="connsiteY4" fmla="*/ 134143 h 1200992"/>
                <a:gd name="connsiteX5" fmla="*/ 1244790 w 1340409"/>
                <a:gd name="connsiteY5" fmla="*/ 334168 h 1200992"/>
                <a:gd name="connsiteX6" fmla="*/ 1340039 w 1340409"/>
                <a:gd name="connsiteY6" fmla="*/ 605632 h 1200992"/>
                <a:gd name="connsiteX7" fmla="*/ 1287651 w 1340409"/>
                <a:gd name="connsiteY7" fmla="*/ 496093 h 1200992"/>
                <a:gd name="connsiteX8" fmla="*/ 1173350 w 1340409"/>
                <a:gd name="connsiteY8" fmla="*/ 381794 h 1200992"/>
                <a:gd name="connsiteX9" fmla="*/ 973327 w 1340409"/>
                <a:gd name="connsiteY9" fmla="*/ 424656 h 1200992"/>
                <a:gd name="connsiteX10" fmla="*/ 901888 w 1340409"/>
                <a:gd name="connsiteY10" fmla="*/ 524668 h 1200992"/>
                <a:gd name="connsiteX11" fmla="*/ 844739 w 1340409"/>
                <a:gd name="connsiteY11" fmla="*/ 691356 h 1200992"/>
                <a:gd name="connsiteX12" fmla="*/ 847915 w 1340409"/>
                <a:gd name="connsiteY12" fmla="*/ 1035047 h 1200992"/>
                <a:gd name="connsiteX13" fmla="*/ 728850 w 1340409"/>
                <a:gd name="connsiteY13" fmla="*/ 1154112 h 1200992"/>
                <a:gd name="connsiteX14" fmla="*/ 582802 w 1340409"/>
                <a:gd name="connsiteY14" fmla="*/ 1200943 h 1200992"/>
                <a:gd name="connsiteX15" fmla="*/ 252605 w 1340409"/>
                <a:gd name="connsiteY15" fmla="*/ 1154112 h 1200992"/>
                <a:gd name="connsiteX16" fmla="*/ 190 w 1340409"/>
                <a:gd name="connsiteY16" fmla="*/ 987422 h 1200992"/>
                <a:gd name="connsiteX17" fmla="*/ 224028 w 1340409"/>
                <a:gd name="connsiteY17" fmla="*/ 133352 h 1200992"/>
                <a:gd name="connsiteX0" fmla="*/ 224028 w 1340409"/>
                <a:gd name="connsiteY0" fmla="*/ 133352 h 1200992"/>
                <a:gd name="connsiteX1" fmla="*/ 490731 w 1340409"/>
                <a:gd name="connsiteY1" fmla="*/ 0 h 1200992"/>
                <a:gd name="connsiteX2" fmla="*/ 728850 w 1340409"/>
                <a:gd name="connsiteY2" fmla="*/ 4762 h 1200992"/>
                <a:gd name="connsiteX3" fmla="*/ 1014603 w 1340409"/>
                <a:gd name="connsiteY3" fmla="*/ 66677 h 1200992"/>
                <a:gd name="connsiteX4" fmla="*/ 1106676 w 1340409"/>
                <a:gd name="connsiteY4" fmla="*/ 134143 h 1200992"/>
                <a:gd name="connsiteX5" fmla="*/ 1244790 w 1340409"/>
                <a:gd name="connsiteY5" fmla="*/ 334168 h 1200992"/>
                <a:gd name="connsiteX6" fmla="*/ 1340039 w 1340409"/>
                <a:gd name="connsiteY6" fmla="*/ 605632 h 1200992"/>
                <a:gd name="connsiteX7" fmla="*/ 1287651 w 1340409"/>
                <a:gd name="connsiteY7" fmla="*/ 496093 h 1200992"/>
                <a:gd name="connsiteX8" fmla="*/ 1163825 w 1340409"/>
                <a:gd name="connsiteY8" fmla="*/ 391319 h 1200992"/>
                <a:gd name="connsiteX9" fmla="*/ 973327 w 1340409"/>
                <a:gd name="connsiteY9" fmla="*/ 424656 h 1200992"/>
                <a:gd name="connsiteX10" fmla="*/ 901888 w 1340409"/>
                <a:gd name="connsiteY10" fmla="*/ 524668 h 1200992"/>
                <a:gd name="connsiteX11" fmla="*/ 844739 w 1340409"/>
                <a:gd name="connsiteY11" fmla="*/ 691356 h 1200992"/>
                <a:gd name="connsiteX12" fmla="*/ 847915 w 1340409"/>
                <a:gd name="connsiteY12" fmla="*/ 1035047 h 1200992"/>
                <a:gd name="connsiteX13" fmla="*/ 728850 w 1340409"/>
                <a:gd name="connsiteY13" fmla="*/ 1154112 h 1200992"/>
                <a:gd name="connsiteX14" fmla="*/ 582802 w 1340409"/>
                <a:gd name="connsiteY14" fmla="*/ 1200943 h 1200992"/>
                <a:gd name="connsiteX15" fmla="*/ 252605 w 1340409"/>
                <a:gd name="connsiteY15" fmla="*/ 1154112 h 1200992"/>
                <a:gd name="connsiteX16" fmla="*/ 190 w 1340409"/>
                <a:gd name="connsiteY16" fmla="*/ 987422 h 1200992"/>
                <a:gd name="connsiteX17" fmla="*/ 224028 w 1340409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44739 w 1340362"/>
                <a:gd name="connsiteY11" fmla="*/ 691356 h 1200992"/>
                <a:gd name="connsiteX12" fmla="*/ 847915 w 1340362"/>
                <a:gd name="connsiteY12" fmla="*/ 1035047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47915 w 1340362"/>
                <a:gd name="connsiteY12" fmla="*/ 1035047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09815 w 1340362"/>
                <a:gd name="connsiteY12" fmla="*/ 1044572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09815 w 1340362"/>
                <a:gd name="connsiteY12" fmla="*/ 1044572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0992"/>
                <a:gd name="connsiteX1" fmla="*/ 490731 w 1340362"/>
                <a:gd name="connsiteY1" fmla="*/ 0 h 1200992"/>
                <a:gd name="connsiteX2" fmla="*/ 728850 w 1340362"/>
                <a:gd name="connsiteY2" fmla="*/ 4762 h 1200992"/>
                <a:gd name="connsiteX3" fmla="*/ 1014603 w 1340362"/>
                <a:gd name="connsiteY3" fmla="*/ 66677 h 1200992"/>
                <a:gd name="connsiteX4" fmla="*/ 1106676 w 1340362"/>
                <a:gd name="connsiteY4" fmla="*/ 134143 h 1200992"/>
                <a:gd name="connsiteX5" fmla="*/ 1244790 w 1340362"/>
                <a:gd name="connsiteY5" fmla="*/ 334168 h 1200992"/>
                <a:gd name="connsiteX6" fmla="*/ 1340039 w 1340362"/>
                <a:gd name="connsiteY6" fmla="*/ 605632 h 1200992"/>
                <a:gd name="connsiteX7" fmla="*/ 1282888 w 1340362"/>
                <a:gd name="connsiteY7" fmla="*/ 510380 h 1200992"/>
                <a:gd name="connsiteX8" fmla="*/ 1163825 w 1340362"/>
                <a:gd name="connsiteY8" fmla="*/ 391319 h 1200992"/>
                <a:gd name="connsiteX9" fmla="*/ 973327 w 1340362"/>
                <a:gd name="connsiteY9" fmla="*/ 424656 h 1200992"/>
                <a:gd name="connsiteX10" fmla="*/ 901888 w 1340362"/>
                <a:gd name="connsiteY10" fmla="*/ 524668 h 1200992"/>
                <a:gd name="connsiteX11" fmla="*/ 820927 w 1340362"/>
                <a:gd name="connsiteY11" fmla="*/ 696118 h 1200992"/>
                <a:gd name="connsiteX12" fmla="*/ 809815 w 1340362"/>
                <a:gd name="connsiteY12" fmla="*/ 1044572 h 1200992"/>
                <a:gd name="connsiteX13" fmla="*/ 728850 w 1340362"/>
                <a:gd name="connsiteY13" fmla="*/ 1154112 h 1200992"/>
                <a:gd name="connsiteX14" fmla="*/ 582802 w 1340362"/>
                <a:gd name="connsiteY14" fmla="*/ 1200943 h 1200992"/>
                <a:gd name="connsiteX15" fmla="*/ 252605 w 1340362"/>
                <a:gd name="connsiteY15" fmla="*/ 1154112 h 1200992"/>
                <a:gd name="connsiteX16" fmla="*/ 190 w 1340362"/>
                <a:gd name="connsiteY16" fmla="*/ 987422 h 1200992"/>
                <a:gd name="connsiteX17" fmla="*/ 224028 w 1340362"/>
                <a:gd name="connsiteY17" fmla="*/ 133352 h 1200992"/>
                <a:gd name="connsiteX0" fmla="*/ 224028 w 1340362"/>
                <a:gd name="connsiteY0" fmla="*/ 133352 h 1201194"/>
                <a:gd name="connsiteX1" fmla="*/ 490731 w 1340362"/>
                <a:gd name="connsiteY1" fmla="*/ 0 h 1201194"/>
                <a:gd name="connsiteX2" fmla="*/ 728850 w 1340362"/>
                <a:gd name="connsiteY2" fmla="*/ 4762 h 1201194"/>
                <a:gd name="connsiteX3" fmla="*/ 1014603 w 1340362"/>
                <a:gd name="connsiteY3" fmla="*/ 66677 h 1201194"/>
                <a:gd name="connsiteX4" fmla="*/ 1106676 w 1340362"/>
                <a:gd name="connsiteY4" fmla="*/ 134143 h 1201194"/>
                <a:gd name="connsiteX5" fmla="*/ 1244790 w 1340362"/>
                <a:gd name="connsiteY5" fmla="*/ 334168 h 1201194"/>
                <a:gd name="connsiteX6" fmla="*/ 1340039 w 1340362"/>
                <a:gd name="connsiteY6" fmla="*/ 605632 h 1201194"/>
                <a:gd name="connsiteX7" fmla="*/ 1282888 w 1340362"/>
                <a:gd name="connsiteY7" fmla="*/ 510380 h 1201194"/>
                <a:gd name="connsiteX8" fmla="*/ 1163825 w 1340362"/>
                <a:gd name="connsiteY8" fmla="*/ 391319 h 1201194"/>
                <a:gd name="connsiteX9" fmla="*/ 973327 w 1340362"/>
                <a:gd name="connsiteY9" fmla="*/ 424656 h 1201194"/>
                <a:gd name="connsiteX10" fmla="*/ 901888 w 1340362"/>
                <a:gd name="connsiteY10" fmla="*/ 524668 h 1201194"/>
                <a:gd name="connsiteX11" fmla="*/ 820927 w 1340362"/>
                <a:gd name="connsiteY11" fmla="*/ 696118 h 1201194"/>
                <a:gd name="connsiteX12" fmla="*/ 809815 w 1340362"/>
                <a:gd name="connsiteY12" fmla="*/ 1044572 h 1201194"/>
                <a:gd name="connsiteX13" fmla="*/ 728850 w 1340362"/>
                <a:gd name="connsiteY13" fmla="*/ 1154112 h 1201194"/>
                <a:gd name="connsiteX14" fmla="*/ 582802 w 1340362"/>
                <a:gd name="connsiteY14" fmla="*/ 1200943 h 1201194"/>
                <a:gd name="connsiteX15" fmla="*/ 252605 w 1340362"/>
                <a:gd name="connsiteY15" fmla="*/ 1154112 h 1201194"/>
                <a:gd name="connsiteX16" fmla="*/ 190 w 1340362"/>
                <a:gd name="connsiteY16" fmla="*/ 987422 h 1201194"/>
                <a:gd name="connsiteX17" fmla="*/ 224028 w 1340362"/>
                <a:gd name="connsiteY17" fmla="*/ 133352 h 1201194"/>
                <a:gd name="connsiteX0" fmla="*/ 224028 w 1340362"/>
                <a:gd name="connsiteY0" fmla="*/ 133352 h 1201194"/>
                <a:gd name="connsiteX1" fmla="*/ 490731 w 1340362"/>
                <a:gd name="connsiteY1" fmla="*/ 0 h 1201194"/>
                <a:gd name="connsiteX2" fmla="*/ 728850 w 1340362"/>
                <a:gd name="connsiteY2" fmla="*/ 4762 h 1201194"/>
                <a:gd name="connsiteX3" fmla="*/ 1014603 w 1340362"/>
                <a:gd name="connsiteY3" fmla="*/ 66677 h 1201194"/>
                <a:gd name="connsiteX4" fmla="*/ 1106676 w 1340362"/>
                <a:gd name="connsiteY4" fmla="*/ 134143 h 1201194"/>
                <a:gd name="connsiteX5" fmla="*/ 1244790 w 1340362"/>
                <a:gd name="connsiteY5" fmla="*/ 334168 h 1201194"/>
                <a:gd name="connsiteX6" fmla="*/ 1340039 w 1340362"/>
                <a:gd name="connsiteY6" fmla="*/ 605632 h 1201194"/>
                <a:gd name="connsiteX7" fmla="*/ 1282888 w 1340362"/>
                <a:gd name="connsiteY7" fmla="*/ 510380 h 1201194"/>
                <a:gd name="connsiteX8" fmla="*/ 1163825 w 1340362"/>
                <a:gd name="connsiteY8" fmla="*/ 391319 h 1201194"/>
                <a:gd name="connsiteX9" fmla="*/ 973327 w 1340362"/>
                <a:gd name="connsiteY9" fmla="*/ 424656 h 1201194"/>
                <a:gd name="connsiteX10" fmla="*/ 901888 w 1340362"/>
                <a:gd name="connsiteY10" fmla="*/ 524668 h 1201194"/>
                <a:gd name="connsiteX11" fmla="*/ 820927 w 1340362"/>
                <a:gd name="connsiteY11" fmla="*/ 696118 h 1201194"/>
                <a:gd name="connsiteX12" fmla="*/ 809815 w 1340362"/>
                <a:gd name="connsiteY12" fmla="*/ 1044572 h 1201194"/>
                <a:gd name="connsiteX13" fmla="*/ 728850 w 1340362"/>
                <a:gd name="connsiteY13" fmla="*/ 1154112 h 1201194"/>
                <a:gd name="connsiteX14" fmla="*/ 582802 w 1340362"/>
                <a:gd name="connsiteY14" fmla="*/ 1200943 h 1201194"/>
                <a:gd name="connsiteX15" fmla="*/ 252605 w 1340362"/>
                <a:gd name="connsiteY15" fmla="*/ 1154112 h 1201194"/>
                <a:gd name="connsiteX16" fmla="*/ 190 w 1340362"/>
                <a:gd name="connsiteY16" fmla="*/ 987422 h 1201194"/>
                <a:gd name="connsiteX17" fmla="*/ 224028 w 1340362"/>
                <a:gd name="connsiteY17" fmla="*/ 133352 h 1201194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901888 w 1340362"/>
                <a:gd name="connsiteY10" fmla="*/ 524668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878076 w 1340362"/>
                <a:gd name="connsiteY10" fmla="*/ 519905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1319 h 1201052"/>
                <a:gd name="connsiteX9" fmla="*/ 973327 w 1340362"/>
                <a:gd name="connsiteY9" fmla="*/ 424656 h 1201052"/>
                <a:gd name="connsiteX10" fmla="*/ 887601 w 1340362"/>
                <a:gd name="connsiteY10" fmla="*/ 519905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  <a:gd name="connsiteX0" fmla="*/ 224028 w 1340362"/>
                <a:gd name="connsiteY0" fmla="*/ 133352 h 1201052"/>
                <a:gd name="connsiteX1" fmla="*/ 490731 w 1340362"/>
                <a:gd name="connsiteY1" fmla="*/ 0 h 1201052"/>
                <a:gd name="connsiteX2" fmla="*/ 728850 w 1340362"/>
                <a:gd name="connsiteY2" fmla="*/ 4762 h 1201052"/>
                <a:gd name="connsiteX3" fmla="*/ 1014603 w 1340362"/>
                <a:gd name="connsiteY3" fmla="*/ 66677 h 1201052"/>
                <a:gd name="connsiteX4" fmla="*/ 1106676 w 1340362"/>
                <a:gd name="connsiteY4" fmla="*/ 134143 h 1201052"/>
                <a:gd name="connsiteX5" fmla="*/ 1244790 w 1340362"/>
                <a:gd name="connsiteY5" fmla="*/ 334168 h 1201052"/>
                <a:gd name="connsiteX6" fmla="*/ 1340039 w 1340362"/>
                <a:gd name="connsiteY6" fmla="*/ 605632 h 1201052"/>
                <a:gd name="connsiteX7" fmla="*/ 1282888 w 1340362"/>
                <a:gd name="connsiteY7" fmla="*/ 510380 h 1201052"/>
                <a:gd name="connsiteX8" fmla="*/ 1163825 w 1340362"/>
                <a:gd name="connsiteY8" fmla="*/ 396081 h 1201052"/>
                <a:gd name="connsiteX9" fmla="*/ 973327 w 1340362"/>
                <a:gd name="connsiteY9" fmla="*/ 424656 h 1201052"/>
                <a:gd name="connsiteX10" fmla="*/ 887601 w 1340362"/>
                <a:gd name="connsiteY10" fmla="*/ 519905 h 1201052"/>
                <a:gd name="connsiteX11" fmla="*/ 820927 w 1340362"/>
                <a:gd name="connsiteY11" fmla="*/ 696118 h 1201052"/>
                <a:gd name="connsiteX12" fmla="*/ 809815 w 1340362"/>
                <a:gd name="connsiteY12" fmla="*/ 1044572 h 1201052"/>
                <a:gd name="connsiteX13" fmla="*/ 728850 w 1340362"/>
                <a:gd name="connsiteY13" fmla="*/ 1154112 h 1201052"/>
                <a:gd name="connsiteX14" fmla="*/ 582802 w 1340362"/>
                <a:gd name="connsiteY14" fmla="*/ 1200943 h 1201052"/>
                <a:gd name="connsiteX15" fmla="*/ 252605 w 1340362"/>
                <a:gd name="connsiteY15" fmla="*/ 1154112 h 1201052"/>
                <a:gd name="connsiteX16" fmla="*/ 190 w 1340362"/>
                <a:gd name="connsiteY16" fmla="*/ 987422 h 1201052"/>
                <a:gd name="connsiteX17" fmla="*/ 224028 w 1340362"/>
                <a:gd name="connsiteY17" fmla="*/ 133352 h 1201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0362" h="1201052">
                  <a:moveTo>
                    <a:pt x="224028" y="133352"/>
                  </a:moveTo>
                  <a:cubicBezTo>
                    <a:pt x="276415" y="72357"/>
                    <a:pt x="424973" y="0"/>
                    <a:pt x="490731" y="0"/>
                  </a:cubicBezTo>
                  <a:lnTo>
                    <a:pt x="728850" y="4762"/>
                  </a:lnTo>
                  <a:cubicBezTo>
                    <a:pt x="794608" y="4762"/>
                    <a:pt x="957453" y="19969"/>
                    <a:pt x="1014603" y="66677"/>
                  </a:cubicBezTo>
                  <a:cubicBezTo>
                    <a:pt x="1064080" y="109672"/>
                    <a:pt x="1044499" y="81624"/>
                    <a:pt x="1106676" y="134143"/>
                  </a:cubicBezTo>
                  <a:cubicBezTo>
                    <a:pt x="1168853" y="186662"/>
                    <a:pt x="1206690" y="260349"/>
                    <a:pt x="1244790" y="334168"/>
                  </a:cubicBezTo>
                  <a:cubicBezTo>
                    <a:pt x="1282890" y="407987"/>
                    <a:pt x="1336071" y="576263"/>
                    <a:pt x="1340039" y="605632"/>
                  </a:cubicBezTo>
                  <a:cubicBezTo>
                    <a:pt x="1344008" y="635001"/>
                    <a:pt x="1310669" y="547686"/>
                    <a:pt x="1282888" y="510380"/>
                  </a:cubicBezTo>
                  <a:cubicBezTo>
                    <a:pt x="1255107" y="473074"/>
                    <a:pt x="1213037" y="410369"/>
                    <a:pt x="1163825" y="396081"/>
                  </a:cubicBezTo>
                  <a:cubicBezTo>
                    <a:pt x="1114613" y="381794"/>
                    <a:pt x="1015396" y="400050"/>
                    <a:pt x="973327" y="424656"/>
                  </a:cubicBezTo>
                  <a:cubicBezTo>
                    <a:pt x="931258" y="449262"/>
                    <a:pt x="909032" y="475455"/>
                    <a:pt x="887601" y="519905"/>
                  </a:cubicBezTo>
                  <a:cubicBezTo>
                    <a:pt x="866170" y="564355"/>
                    <a:pt x="833097" y="611849"/>
                    <a:pt x="820927" y="696118"/>
                  </a:cubicBezTo>
                  <a:cubicBezTo>
                    <a:pt x="793411" y="810682"/>
                    <a:pt x="780181" y="930008"/>
                    <a:pt x="809815" y="1044572"/>
                  </a:cubicBezTo>
                  <a:cubicBezTo>
                    <a:pt x="809815" y="1110330"/>
                    <a:pt x="799371" y="1116012"/>
                    <a:pt x="728850" y="1154112"/>
                  </a:cubicBezTo>
                  <a:cubicBezTo>
                    <a:pt x="643654" y="1180834"/>
                    <a:pt x="663235" y="1202795"/>
                    <a:pt x="582802" y="1200943"/>
                  </a:cubicBezTo>
                  <a:cubicBezTo>
                    <a:pt x="504486" y="1202795"/>
                    <a:pt x="330921" y="1152260"/>
                    <a:pt x="252605" y="1154112"/>
                  </a:cubicBezTo>
                  <a:cubicBezTo>
                    <a:pt x="186847" y="1154112"/>
                    <a:pt x="190" y="1053180"/>
                    <a:pt x="190" y="987422"/>
                  </a:cubicBezTo>
                  <a:cubicBezTo>
                    <a:pt x="-2985" y="666219"/>
                    <a:pt x="31941" y="383116"/>
                    <a:pt x="224028" y="133352"/>
                  </a:cubicBezTo>
                  <a:close/>
                </a:path>
              </a:pathLst>
            </a:custGeom>
            <a:solidFill>
              <a:srgbClr val="AD8D7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DB9DECEF-7ED9-4AF0-B424-970E084C5025}"/>
                </a:ext>
              </a:extLst>
            </p:cNvPr>
            <p:cNvSpPr/>
            <p:nvPr/>
          </p:nvSpPr>
          <p:spPr>
            <a:xfrm rot="641709">
              <a:off x="4784512" y="5627619"/>
              <a:ext cx="188698" cy="433388"/>
            </a:xfrm>
            <a:prstGeom prst="roundRect">
              <a:avLst>
                <a:gd name="adj" fmla="val 50000"/>
              </a:avLst>
            </a:prstGeom>
            <a:solidFill>
              <a:srgbClr val="C3B4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: Rounded Corners 136">
              <a:extLst>
                <a:ext uri="{FF2B5EF4-FFF2-40B4-BE49-F238E27FC236}">
                  <a16:creationId xmlns:a16="http://schemas.microsoft.com/office/drawing/2014/main" id="{7AA972B6-1AAD-4FFC-91FE-DD31F756757B}"/>
                </a:ext>
              </a:extLst>
            </p:cNvPr>
            <p:cNvSpPr/>
            <p:nvPr/>
          </p:nvSpPr>
          <p:spPr>
            <a:xfrm rot="641709">
              <a:off x="4805579" y="5699422"/>
              <a:ext cx="140805" cy="28978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CEC3C0"/>
                </a:gs>
                <a:gs pos="97000">
                  <a:schemeClr val="tx1"/>
                </a:gs>
              </a:gsLst>
              <a:lin ang="78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: Rounded Corners 13">
              <a:extLst>
                <a:ext uri="{FF2B5EF4-FFF2-40B4-BE49-F238E27FC236}">
                  <a16:creationId xmlns:a16="http://schemas.microsoft.com/office/drawing/2014/main" id="{CF973E84-6029-4ED7-B61F-B646F9C17354}"/>
                </a:ext>
              </a:extLst>
            </p:cNvPr>
            <p:cNvSpPr/>
            <p:nvPr/>
          </p:nvSpPr>
          <p:spPr>
            <a:xfrm rot="925436">
              <a:off x="4186776" y="6199870"/>
              <a:ext cx="910194" cy="311845"/>
            </a:xfrm>
            <a:custGeom>
              <a:avLst/>
              <a:gdLst>
                <a:gd name="connsiteX0" fmla="*/ 0 w 734941"/>
                <a:gd name="connsiteY0" fmla="*/ 49088 h 294524"/>
                <a:gd name="connsiteX1" fmla="*/ 49088 w 734941"/>
                <a:gd name="connsiteY1" fmla="*/ 0 h 294524"/>
                <a:gd name="connsiteX2" fmla="*/ 685853 w 734941"/>
                <a:gd name="connsiteY2" fmla="*/ 0 h 294524"/>
                <a:gd name="connsiteX3" fmla="*/ 734941 w 734941"/>
                <a:gd name="connsiteY3" fmla="*/ 49088 h 294524"/>
                <a:gd name="connsiteX4" fmla="*/ 734941 w 734941"/>
                <a:gd name="connsiteY4" fmla="*/ 245436 h 294524"/>
                <a:gd name="connsiteX5" fmla="*/ 685853 w 734941"/>
                <a:gd name="connsiteY5" fmla="*/ 294524 h 294524"/>
                <a:gd name="connsiteX6" fmla="*/ 49088 w 734941"/>
                <a:gd name="connsiteY6" fmla="*/ 294524 h 294524"/>
                <a:gd name="connsiteX7" fmla="*/ 0 w 734941"/>
                <a:gd name="connsiteY7" fmla="*/ 245436 h 294524"/>
                <a:gd name="connsiteX8" fmla="*/ 0 w 734941"/>
                <a:gd name="connsiteY8" fmla="*/ 49088 h 294524"/>
                <a:gd name="connsiteX0" fmla="*/ 0 w 845129"/>
                <a:gd name="connsiteY0" fmla="*/ 49088 h 294524"/>
                <a:gd name="connsiteX1" fmla="*/ 49088 w 845129"/>
                <a:gd name="connsiteY1" fmla="*/ 0 h 294524"/>
                <a:gd name="connsiteX2" fmla="*/ 685853 w 845129"/>
                <a:gd name="connsiteY2" fmla="*/ 0 h 294524"/>
                <a:gd name="connsiteX3" fmla="*/ 845129 w 845129"/>
                <a:gd name="connsiteY3" fmla="*/ 161959 h 294524"/>
                <a:gd name="connsiteX4" fmla="*/ 734941 w 845129"/>
                <a:gd name="connsiteY4" fmla="*/ 245436 h 294524"/>
                <a:gd name="connsiteX5" fmla="*/ 685853 w 845129"/>
                <a:gd name="connsiteY5" fmla="*/ 294524 h 294524"/>
                <a:gd name="connsiteX6" fmla="*/ 49088 w 845129"/>
                <a:gd name="connsiteY6" fmla="*/ 294524 h 294524"/>
                <a:gd name="connsiteX7" fmla="*/ 0 w 845129"/>
                <a:gd name="connsiteY7" fmla="*/ 245436 h 294524"/>
                <a:gd name="connsiteX8" fmla="*/ 0 w 845129"/>
                <a:gd name="connsiteY8" fmla="*/ 49088 h 294524"/>
                <a:gd name="connsiteX0" fmla="*/ 0 w 845129"/>
                <a:gd name="connsiteY0" fmla="*/ 49088 h 294524"/>
                <a:gd name="connsiteX1" fmla="*/ 49088 w 845129"/>
                <a:gd name="connsiteY1" fmla="*/ 0 h 294524"/>
                <a:gd name="connsiteX2" fmla="*/ 685853 w 845129"/>
                <a:gd name="connsiteY2" fmla="*/ 0 h 294524"/>
                <a:gd name="connsiteX3" fmla="*/ 845129 w 845129"/>
                <a:gd name="connsiteY3" fmla="*/ 161959 h 294524"/>
                <a:gd name="connsiteX4" fmla="*/ 765020 w 845129"/>
                <a:gd name="connsiteY4" fmla="*/ 247018 h 294524"/>
                <a:gd name="connsiteX5" fmla="*/ 685853 w 845129"/>
                <a:gd name="connsiteY5" fmla="*/ 294524 h 294524"/>
                <a:gd name="connsiteX6" fmla="*/ 49088 w 845129"/>
                <a:gd name="connsiteY6" fmla="*/ 294524 h 294524"/>
                <a:gd name="connsiteX7" fmla="*/ 0 w 845129"/>
                <a:gd name="connsiteY7" fmla="*/ 245436 h 294524"/>
                <a:gd name="connsiteX8" fmla="*/ 0 w 845129"/>
                <a:gd name="connsiteY8" fmla="*/ 49088 h 294524"/>
                <a:gd name="connsiteX0" fmla="*/ 0 w 845129"/>
                <a:gd name="connsiteY0" fmla="*/ 49088 h 294524"/>
                <a:gd name="connsiteX1" fmla="*/ 49088 w 845129"/>
                <a:gd name="connsiteY1" fmla="*/ 0 h 294524"/>
                <a:gd name="connsiteX2" fmla="*/ 685853 w 845129"/>
                <a:gd name="connsiteY2" fmla="*/ 0 h 294524"/>
                <a:gd name="connsiteX3" fmla="*/ 845129 w 845129"/>
                <a:gd name="connsiteY3" fmla="*/ 161959 h 294524"/>
                <a:gd name="connsiteX4" fmla="*/ 765020 w 845129"/>
                <a:gd name="connsiteY4" fmla="*/ 247018 h 294524"/>
                <a:gd name="connsiteX5" fmla="*/ 685853 w 845129"/>
                <a:gd name="connsiteY5" fmla="*/ 294524 h 294524"/>
                <a:gd name="connsiteX6" fmla="*/ 49088 w 845129"/>
                <a:gd name="connsiteY6" fmla="*/ 294524 h 294524"/>
                <a:gd name="connsiteX7" fmla="*/ 0 w 845129"/>
                <a:gd name="connsiteY7" fmla="*/ 245436 h 294524"/>
                <a:gd name="connsiteX8" fmla="*/ 0 w 845129"/>
                <a:gd name="connsiteY8" fmla="*/ 49088 h 294524"/>
                <a:gd name="connsiteX0" fmla="*/ 0 w 845129"/>
                <a:gd name="connsiteY0" fmla="*/ 64288 h 309724"/>
                <a:gd name="connsiteX1" fmla="*/ 49088 w 845129"/>
                <a:gd name="connsiteY1" fmla="*/ 15200 h 309724"/>
                <a:gd name="connsiteX2" fmla="*/ 740944 w 845129"/>
                <a:gd name="connsiteY2" fmla="*/ 0 h 309724"/>
                <a:gd name="connsiteX3" fmla="*/ 845129 w 845129"/>
                <a:gd name="connsiteY3" fmla="*/ 177159 h 309724"/>
                <a:gd name="connsiteX4" fmla="*/ 765020 w 845129"/>
                <a:gd name="connsiteY4" fmla="*/ 262218 h 309724"/>
                <a:gd name="connsiteX5" fmla="*/ 685853 w 845129"/>
                <a:gd name="connsiteY5" fmla="*/ 309724 h 309724"/>
                <a:gd name="connsiteX6" fmla="*/ 49088 w 845129"/>
                <a:gd name="connsiteY6" fmla="*/ 309724 h 309724"/>
                <a:gd name="connsiteX7" fmla="*/ 0 w 845129"/>
                <a:gd name="connsiteY7" fmla="*/ 260636 h 309724"/>
                <a:gd name="connsiteX8" fmla="*/ 0 w 845129"/>
                <a:gd name="connsiteY8" fmla="*/ 64288 h 309724"/>
                <a:gd name="connsiteX0" fmla="*/ 65065 w 910194"/>
                <a:gd name="connsiteY0" fmla="*/ 64288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830085 w 910194"/>
                <a:gd name="connsiteY4" fmla="*/ 262218 h 311845"/>
                <a:gd name="connsiteX5" fmla="*/ 750918 w 910194"/>
                <a:gd name="connsiteY5" fmla="*/ 309724 h 311845"/>
                <a:gd name="connsiteX6" fmla="*/ 114153 w 910194"/>
                <a:gd name="connsiteY6" fmla="*/ 309724 h 311845"/>
                <a:gd name="connsiteX7" fmla="*/ 0 w 910194"/>
                <a:gd name="connsiteY7" fmla="*/ 293409 h 311845"/>
                <a:gd name="connsiteX8" fmla="*/ 65065 w 910194"/>
                <a:gd name="connsiteY8" fmla="*/ 64288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830085 w 910194"/>
                <a:gd name="connsiteY4" fmla="*/ 262218 h 311845"/>
                <a:gd name="connsiteX5" fmla="*/ 750918 w 910194"/>
                <a:gd name="connsiteY5" fmla="*/ 309724 h 311845"/>
                <a:gd name="connsiteX6" fmla="*/ 114153 w 910194"/>
                <a:gd name="connsiteY6" fmla="*/ 309724 h 311845"/>
                <a:gd name="connsiteX7" fmla="*/ 0 w 910194"/>
                <a:gd name="connsiteY7" fmla="*/ 293409 h 311845"/>
                <a:gd name="connsiteX8" fmla="*/ 55883 w 910194"/>
                <a:gd name="connsiteY8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  <a:gd name="connsiteX0" fmla="*/ 55883 w 910194"/>
                <a:gd name="connsiteY0" fmla="*/ 66821 h 311845"/>
                <a:gd name="connsiteX1" fmla="*/ 114153 w 910194"/>
                <a:gd name="connsiteY1" fmla="*/ 15200 h 311845"/>
                <a:gd name="connsiteX2" fmla="*/ 806009 w 910194"/>
                <a:gd name="connsiteY2" fmla="*/ 0 h 311845"/>
                <a:gd name="connsiteX3" fmla="*/ 910194 w 910194"/>
                <a:gd name="connsiteY3" fmla="*/ 177159 h 311845"/>
                <a:gd name="connsiteX4" fmla="*/ 750918 w 910194"/>
                <a:gd name="connsiteY4" fmla="*/ 309724 h 311845"/>
                <a:gd name="connsiteX5" fmla="*/ 114153 w 910194"/>
                <a:gd name="connsiteY5" fmla="*/ 309724 h 311845"/>
                <a:gd name="connsiteX6" fmla="*/ 0 w 910194"/>
                <a:gd name="connsiteY6" fmla="*/ 293409 h 311845"/>
                <a:gd name="connsiteX7" fmla="*/ 55883 w 910194"/>
                <a:gd name="connsiteY7" fmla="*/ 66821 h 311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0194" h="311845">
                  <a:moveTo>
                    <a:pt x="55883" y="66821"/>
                  </a:moveTo>
                  <a:cubicBezTo>
                    <a:pt x="55883" y="39710"/>
                    <a:pt x="87042" y="15200"/>
                    <a:pt x="114153" y="15200"/>
                  </a:cubicBezTo>
                  <a:lnTo>
                    <a:pt x="806009" y="0"/>
                  </a:lnTo>
                  <a:cubicBezTo>
                    <a:pt x="833120" y="0"/>
                    <a:pt x="910194" y="150048"/>
                    <a:pt x="910194" y="177159"/>
                  </a:cubicBezTo>
                  <a:cubicBezTo>
                    <a:pt x="812517" y="248258"/>
                    <a:pt x="883591" y="287630"/>
                    <a:pt x="750918" y="309724"/>
                  </a:cubicBezTo>
                  <a:lnTo>
                    <a:pt x="114153" y="309724"/>
                  </a:lnTo>
                  <a:cubicBezTo>
                    <a:pt x="87042" y="309724"/>
                    <a:pt x="0" y="320520"/>
                    <a:pt x="0" y="293409"/>
                  </a:cubicBezTo>
                  <a:lnTo>
                    <a:pt x="55883" y="66821"/>
                  </a:lnTo>
                  <a:close/>
                </a:path>
              </a:pathLst>
            </a:custGeom>
            <a:solidFill>
              <a:srgbClr val="C3B4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4F923BA-C70E-4490-AC41-44D7FE5A3FBF}"/>
                </a:ext>
              </a:extLst>
            </p:cNvPr>
            <p:cNvSpPr/>
            <p:nvPr/>
          </p:nvSpPr>
          <p:spPr>
            <a:xfrm rot="4760145">
              <a:off x="4683842" y="6068604"/>
              <a:ext cx="192139" cy="230836"/>
            </a:xfrm>
            <a:prstGeom prst="ellipse">
              <a:avLst/>
            </a:prstGeom>
            <a:solidFill>
              <a:srgbClr val="C3B4A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: Rounded Corners 139">
              <a:extLst>
                <a:ext uri="{FF2B5EF4-FFF2-40B4-BE49-F238E27FC236}">
                  <a16:creationId xmlns:a16="http://schemas.microsoft.com/office/drawing/2014/main" id="{117E162F-6430-4FEF-A5E2-692AC3AEF3C0}"/>
                </a:ext>
              </a:extLst>
            </p:cNvPr>
            <p:cNvSpPr/>
            <p:nvPr/>
          </p:nvSpPr>
          <p:spPr>
            <a:xfrm rot="974541">
              <a:off x="5034894" y="5236510"/>
              <a:ext cx="316067" cy="210343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31CABDF-F8EB-4649-9997-B892E11A6A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8588" y="5006005"/>
              <a:ext cx="82550" cy="288925"/>
            </a:xfrm>
            <a:prstGeom prst="line">
              <a:avLst/>
            </a:prstGeom>
            <a:ln w="1587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9F54FFE4-5F91-41C7-9C08-2B6626DBE7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6598" y="3525838"/>
              <a:ext cx="82550" cy="288925"/>
            </a:xfrm>
            <a:prstGeom prst="line">
              <a:avLst/>
            </a:prstGeom>
            <a:ln w="1968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0473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56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3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56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056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000" fill="hold"/>
                                        <p:tgtEl>
                                          <p:spTgt spid="5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7"/>
                </p:tgtEl>
              </p:cMediaNode>
            </p:audio>
            <p:audio>
              <p:cMediaNode vol="2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9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390" y="455260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097" y="45360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Arc 135">
              <a:extLst>
                <a:ext uri="{FF2B5EF4-FFF2-40B4-BE49-F238E27FC236}">
                  <a16:creationId xmlns:a16="http://schemas.microsoft.com/office/drawing/2014/main" id="{CBBB4523-B574-4A23-B2C8-E2CAAC6EBE7D}"/>
                </a:ext>
              </a:extLst>
            </p:cNvPr>
            <p:cNvSpPr/>
            <p:nvPr/>
          </p:nvSpPr>
          <p:spPr>
            <a:xfrm rot="20202360">
              <a:off x="5108975" y="4428749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07604C44-E0DC-4665-B47D-4A4ABE4FF9F0}"/>
              </a:ext>
            </a:extLst>
          </p:cNvPr>
          <p:cNvSpPr/>
          <p:nvPr/>
        </p:nvSpPr>
        <p:spPr>
          <a:xfrm rot="6446420" flipH="1">
            <a:off x="3711416" y="4341095"/>
            <a:ext cx="518244" cy="73678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IVoiceGenerator_com_11-12-2024T21_9_22_ F">
            <a:hlinkClick r:id="" action="ppaction://media"/>
            <a:extLst>
              <a:ext uri="{FF2B5EF4-FFF2-40B4-BE49-F238E27FC236}">
                <a16:creationId xmlns:a16="http://schemas.microsoft.com/office/drawing/2014/main" id="{ACB6AC05-71CB-411F-86B5-516D937C04E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41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169DE94-5614-4B70-B8FC-C57741D4A576}"/>
              </a:ext>
            </a:extLst>
          </p:cNvPr>
          <p:cNvGrpSpPr/>
          <p:nvPr/>
        </p:nvGrpSpPr>
        <p:grpSpPr>
          <a:xfrm>
            <a:off x="6403363" y="3469953"/>
            <a:ext cx="843992" cy="1339318"/>
            <a:chOff x="1048235" y="3573580"/>
            <a:chExt cx="1418628" cy="2251195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53B886B-063D-441A-A312-95355C187819}"/>
                </a:ext>
              </a:extLst>
            </p:cNvPr>
            <p:cNvGrpSpPr/>
            <p:nvPr/>
          </p:nvGrpSpPr>
          <p:grpSpPr>
            <a:xfrm>
              <a:off x="1048235" y="3573580"/>
              <a:ext cx="1418628" cy="2251195"/>
              <a:chOff x="1052980" y="2654171"/>
              <a:chExt cx="2211508" cy="3509402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4CC54F9E-0102-4191-A29F-13C0CACEF721}"/>
                  </a:ext>
                </a:extLst>
              </p:cNvPr>
              <p:cNvGrpSpPr/>
              <p:nvPr/>
            </p:nvGrpSpPr>
            <p:grpSpPr>
              <a:xfrm>
                <a:off x="1052980" y="2703386"/>
                <a:ext cx="2211508" cy="3460187"/>
                <a:chOff x="3651142" y="4827937"/>
                <a:chExt cx="2536875" cy="3969267"/>
              </a:xfrm>
            </p:grpSpPr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B2F13570-0394-4E91-967F-7552B6197C88}"/>
                    </a:ext>
                  </a:extLst>
                </p:cNvPr>
                <p:cNvCxnSpPr>
                  <a:cxnSpLocks/>
                  <a:endCxn id="153" idx="3"/>
                </p:cNvCxnSpPr>
                <p:nvPr/>
              </p:nvCxnSpPr>
              <p:spPr>
                <a:xfrm flipH="1">
                  <a:off x="4590002" y="7188136"/>
                  <a:ext cx="9240" cy="1257603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F32EC3B8-1B7B-45E2-9679-07A048F7C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213125" y="7188137"/>
                  <a:ext cx="36906" cy="1471215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72B7C54F-8939-4AFA-A025-196D98FFD292}"/>
                    </a:ext>
                  </a:extLst>
                </p:cNvPr>
                <p:cNvSpPr/>
                <p:nvPr/>
              </p:nvSpPr>
              <p:spPr>
                <a:xfrm>
                  <a:off x="3651142" y="4827937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A4C2257A-257C-41DF-83D9-4CC219F4C897}"/>
                    </a:ext>
                  </a:extLst>
                </p:cNvPr>
                <p:cNvSpPr/>
                <p:nvPr/>
              </p:nvSpPr>
              <p:spPr>
                <a:xfrm>
                  <a:off x="4468273" y="5794816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Rectangle: Top Corners Rounded 151">
                  <a:extLst>
                    <a:ext uri="{FF2B5EF4-FFF2-40B4-BE49-F238E27FC236}">
                      <a16:creationId xmlns:a16="http://schemas.microsoft.com/office/drawing/2014/main" id="{154EBAEB-1F78-44E9-A13D-005D5491A1B6}"/>
                    </a:ext>
                  </a:extLst>
                </p:cNvPr>
                <p:cNvSpPr/>
                <p:nvPr/>
              </p:nvSpPr>
              <p:spPr>
                <a:xfrm>
                  <a:off x="4928257" y="8596894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Rectangle: Top Corners Rounded 152">
                  <a:extLst>
                    <a:ext uri="{FF2B5EF4-FFF2-40B4-BE49-F238E27FC236}">
                      <a16:creationId xmlns:a16="http://schemas.microsoft.com/office/drawing/2014/main" id="{EEBD523B-9AD5-4D70-A7B6-83D9FEFB9C0A}"/>
                    </a:ext>
                  </a:extLst>
                </p:cNvPr>
                <p:cNvSpPr/>
                <p:nvPr/>
              </p:nvSpPr>
              <p:spPr>
                <a:xfrm>
                  <a:off x="4255255" y="8445739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80688099-92F2-4B3B-9F76-3E6209B8385E}"/>
                    </a:ext>
                  </a:extLst>
                </p:cNvPr>
                <p:cNvSpPr/>
                <p:nvPr/>
              </p:nvSpPr>
              <p:spPr>
                <a:xfrm rot="1304321">
                  <a:off x="3653408" y="6444960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63F8EDBB-B273-4DD7-8048-296212BE4299}"/>
                    </a:ext>
                  </a:extLst>
                </p:cNvPr>
                <p:cNvSpPr/>
                <p:nvPr/>
              </p:nvSpPr>
              <p:spPr>
                <a:xfrm flipH="1">
                  <a:off x="5363737" y="6357329"/>
                  <a:ext cx="719415" cy="979649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9414" h="979646">
                      <a:moveTo>
                        <a:pt x="0" y="0"/>
                      </a:moveTo>
                      <a:cubicBezTo>
                        <a:pt x="54252" y="82730"/>
                        <a:pt x="62441" y="446011"/>
                        <a:pt x="168042" y="596585"/>
                      </a:cubicBezTo>
                      <a:cubicBezTo>
                        <a:pt x="273643" y="747159"/>
                        <a:pt x="541723" y="839603"/>
                        <a:pt x="633604" y="903446"/>
                      </a:cubicBezTo>
                      <a:cubicBezTo>
                        <a:pt x="725485" y="967290"/>
                        <a:pt x="719329" y="979646"/>
                        <a:pt x="719329" y="979646"/>
                      </a:cubicBezTo>
                      <a:lnTo>
                        <a:pt x="719329" y="979646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75DBCE27-938C-4452-A857-058E7A42FCB8}"/>
                    </a:ext>
                  </a:extLst>
                </p:cNvPr>
                <p:cNvSpPr/>
                <p:nvPr/>
              </p:nvSpPr>
              <p:spPr>
                <a:xfrm rot="21179857">
                  <a:off x="5018001" y="6174895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Oval 163">
                  <a:extLst>
                    <a:ext uri="{FF2B5EF4-FFF2-40B4-BE49-F238E27FC236}">
                      <a16:creationId xmlns:a16="http://schemas.microsoft.com/office/drawing/2014/main" id="{9D53F1D5-4CAD-4860-B0B3-E44E0F5CAEE8}"/>
                    </a:ext>
                  </a:extLst>
                </p:cNvPr>
                <p:cNvSpPr/>
                <p:nvPr/>
              </p:nvSpPr>
              <p:spPr>
                <a:xfrm>
                  <a:off x="5350866" y="5794815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5" name="Oval 164">
                  <a:extLst>
                    <a:ext uri="{FF2B5EF4-FFF2-40B4-BE49-F238E27FC236}">
                      <a16:creationId xmlns:a16="http://schemas.microsoft.com/office/drawing/2014/main" id="{D74A37F3-9C31-4B60-A16A-482D5CE43836}"/>
                    </a:ext>
                  </a:extLst>
                </p:cNvPr>
                <p:cNvSpPr/>
                <p:nvPr/>
              </p:nvSpPr>
              <p:spPr>
                <a:xfrm>
                  <a:off x="4555116" y="585237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B1AAE0EA-9783-4352-8C96-B1F4363BA791}"/>
                    </a:ext>
                  </a:extLst>
                </p:cNvPr>
                <p:cNvSpPr/>
                <p:nvPr/>
              </p:nvSpPr>
              <p:spPr>
                <a:xfrm>
                  <a:off x="5422915" y="58600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A1EEFEA0-EF9E-44A1-AA59-26356297AB89}"/>
                  </a:ext>
                </a:extLst>
              </p:cNvPr>
              <p:cNvGrpSpPr/>
              <p:nvPr/>
            </p:nvGrpSpPr>
            <p:grpSpPr>
              <a:xfrm flipH="1">
                <a:off x="1155137" y="2654171"/>
                <a:ext cx="1972366" cy="622593"/>
                <a:chOff x="914841" y="1896670"/>
                <a:chExt cx="1972366" cy="622593"/>
              </a:xfrm>
            </p:grpSpPr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4572B549-D8BD-4C5E-839A-7F5A05E30DA8}"/>
                    </a:ext>
                  </a:extLst>
                </p:cNvPr>
                <p:cNvSpPr/>
                <p:nvPr/>
              </p:nvSpPr>
              <p:spPr>
                <a:xfrm flipH="1">
                  <a:off x="914841" y="2386708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95C96BD1-1459-4573-B55C-561FEE195494}"/>
                    </a:ext>
                  </a:extLst>
                </p:cNvPr>
                <p:cNvSpPr/>
                <p:nvPr/>
              </p:nvSpPr>
              <p:spPr>
                <a:xfrm flipH="1">
                  <a:off x="951310" y="1896670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DEC05C75-2069-418C-AC1A-9CA8DF3BD3E9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244F9B35-5944-44B2-8562-8AF523519749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38" name="Arc 137">
              <a:extLst>
                <a:ext uri="{FF2B5EF4-FFF2-40B4-BE49-F238E27FC236}">
                  <a16:creationId xmlns:a16="http://schemas.microsoft.com/office/drawing/2014/main" id="{5695F933-784A-4738-A984-90507F7699E1}"/>
                </a:ext>
              </a:extLst>
            </p:cNvPr>
            <p:cNvSpPr/>
            <p:nvPr/>
          </p:nvSpPr>
          <p:spPr>
            <a:xfrm rot="20799047">
              <a:off x="1382244" y="4299086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Arc 138">
              <a:extLst>
                <a:ext uri="{FF2B5EF4-FFF2-40B4-BE49-F238E27FC236}">
                  <a16:creationId xmlns:a16="http://schemas.microsoft.com/office/drawing/2014/main" id="{C62CE627-71C4-416F-BF4B-7375CFD16A97}"/>
                </a:ext>
              </a:extLst>
            </p:cNvPr>
            <p:cNvSpPr/>
            <p:nvPr/>
          </p:nvSpPr>
          <p:spPr>
            <a:xfrm rot="20364936">
              <a:off x="1889126" y="4296405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Arc 166">
              <a:extLst>
                <a:ext uri="{FF2B5EF4-FFF2-40B4-BE49-F238E27FC236}">
                  <a16:creationId xmlns:a16="http://schemas.microsoft.com/office/drawing/2014/main" id="{825108F9-392A-4AD6-8408-8253B68711D3}"/>
                </a:ext>
              </a:extLst>
            </p:cNvPr>
            <p:cNvSpPr/>
            <p:nvPr/>
          </p:nvSpPr>
          <p:spPr>
            <a:xfrm rot="10009664">
              <a:off x="1754340" y="4606383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deep-sigh-and-exhale-102832">
            <a:hlinkClick r:id="" action="ppaction://media"/>
            <a:extLst>
              <a:ext uri="{FF2B5EF4-FFF2-40B4-BE49-F238E27FC236}">
                <a16:creationId xmlns:a16="http://schemas.microsoft.com/office/drawing/2014/main" id="{3516D5EF-5FC0-46A4-A214-604EB01DB2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BE94ACDC-411A-47C2-8785-31F77272F9A2}"/>
              </a:ext>
            </a:extLst>
          </p:cNvPr>
          <p:cNvGrpSpPr/>
          <p:nvPr/>
        </p:nvGrpSpPr>
        <p:grpSpPr>
          <a:xfrm>
            <a:off x="4633053" y="3959929"/>
            <a:ext cx="1308234" cy="1609139"/>
            <a:chOff x="4633053" y="3959929"/>
            <a:chExt cx="1308234" cy="1609139"/>
          </a:xfrm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1C3D489-A2E5-4A9A-B179-04D139C2A955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FAF6A383-1D81-4418-A843-CF74184A1823}"/>
                  </a:ext>
                </a:extLst>
              </p:cNvPr>
              <p:cNvGrpSpPr/>
              <p:nvPr/>
            </p:nvGrpSpPr>
            <p:grpSpPr>
              <a:xfrm flipH="1">
                <a:off x="4194421" y="6342971"/>
                <a:ext cx="2334528" cy="3136023"/>
                <a:chOff x="-704602" y="7985701"/>
                <a:chExt cx="3011800" cy="4045817"/>
              </a:xfrm>
            </p:grpSpPr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C8B75C20-2F64-44CA-AA31-71B695CA97D9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0A8D38E5-4203-4AED-B365-AD0125AB79BA}"/>
                    </a:ext>
                  </a:extLst>
                </p:cNvPr>
                <p:cNvGrpSpPr/>
                <p:nvPr/>
              </p:nvGrpSpPr>
              <p:grpSpPr>
                <a:xfrm>
                  <a:off x="-229676" y="8483998"/>
                  <a:ext cx="2536874" cy="3547520"/>
                  <a:chOff x="-229676" y="8483998"/>
                  <a:chExt cx="2536874" cy="3547520"/>
                </a:xfrm>
              </p:grpSpPr>
              <p:cxnSp>
                <p:nvCxnSpPr>
                  <p:cNvPr id="192" name="Straight Connector 191">
                    <a:extLst>
                      <a:ext uri="{FF2B5EF4-FFF2-40B4-BE49-F238E27FC236}">
                        <a16:creationId xmlns:a16="http://schemas.microsoft.com/office/drawing/2014/main" id="{A653E0FF-90EE-4632-990B-B76104671E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1" name="Straight Connector 180">
                    <a:extLst>
                      <a:ext uri="{FF2B5EF4-FFF2-40B4-BE49-F238E27FC236}">
                        <a16:creationId xmlns:a16="http://schemas.microsoft.com/office/drawing/2014/main" id="{98044A18-E312-4742-BC2F-708F5796B6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2" name="Oval 181">
                    <a:extLst>
                      <a:ext uri="{FF2B5EF4-FFF2-40B4-BE49-F238E27FC236}">
                        <a16:creationId xmlns:a16="http://schemas.microsoft.com/office/drawing/2014/main" id="{0A3943DD-BEF0-4C0C-A3EF-1FD1B1FADDDB}"/>
                      </a:ext>
                    </a:extLst>
                  </p:cNvPr>
                  <p:cNvSpPr/>
                  <p:nvPr/>
                </p:nvSpPr>
                <p:spPr>
                  <a:xfrm>
                    <a:off x="-229676" y="8483998"/>
                    <a:ext cx="2536874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5" name="Rectangle: Top Corners Rounded 184">
                    <a:extLst>
                      <a:ext uri="{FF2B5EF4-FFF2-40B4-BE49-F238E27FC236}">
                        <a16:creationId xmlns:a16="http://schemas.microsoft.com/office/drawing/2014/main" id="{92C58729-FF8C-4C04-B657-D7B0CA540BE3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Freeform: Shape 185">
                    <a:extLst>
                      <a:ext uri="{FF2B5EF4-FFF2-40B4-BE49-F238E27FC236}">
                        <a16:creationId xmlns:a16="http://schemas.microsoft.com/office/drawing/2014/main" id="{B7C02184-CDC4-4FCE-BF5D-21FFDA5F79AB}"/>
                      </a:ext>
                    </a:extLst>
                  </p:cNvPr>
                  <p:cNvSpPr/>
                  <p:nvPr/>
                </p:nvSpPr>
                <p:spPr>
                  <a:xfrm rot="18375939">
                    <a:off x="1008627" y="9969220"/>
                    <a:ext cx="649909" cy="923976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7" name="Freeform: Shape 186">
                    <a:extLst>
                      <a:ext uri="{FF2B5EF4-FFF2-40B4-BE49-F238E27FC236}">
                        <a16:creationId xmlns:a16="http://schemas.microsoft.com/office/drawing/2014/main" id="{79FB589F-7546-492B-926E-84F17B79B339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93" name="Rectangle: Top Corners Rounded 192">
                    <a:extLst>
                      <a:ext uri="{FF2B5EF4-FFF2-40B4-BE49-F238E27FC236}">
                        <a16:creationId xmlns:a16="http://schemas.microsoft.com/office/drawing/2014/main" id="{F92F5375-666B-4054-A666-479513CFF9E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667B84C3-5FC5-4B43-BB5F-AB01B19C80D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6D813DB9-FFCC-4B43-B5A8-493CD9E36C7C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B6640ABC-0FB6-4DA0-95A1-8FAB08C5337F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EC34EE6F-E65C-4F7E-B6A9-22A16048D8C1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B08A5479-7874-4399-827A-831405301F5F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E3C193F3-41A1-4BF6-B56C-5AD1C1F5EB24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72A9C549-BD90-4E83-8D38-CD485886DD5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EE0858B-13AE-4D51-95C2-E02163469F5F}"/>
                </a:ext>
              </a:extLst>
            </p:cNvPr>
            <p:cNvSpPr/>
            <p:nvPr/>
          </p:nvSpPr>
          <p:spPr>
            <a:xfrm flipH="1">
              <a:off x="5131899" y="4545646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8A02FF29-A639-4F03-A50E-37ED77CBDDFE}"/>
                </a:ext>
              </a:extLst>
            </p:cNvPr>
            <p:cNvSpPr/>
            <p:nvPr/>
          </p:nvSpPr>
          <p:spPr>
            <a:xfrm flipH="1">
              <a:off x="4869528" y="453325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8" name="Arc 197">
              <a:extLst>
                <a:ext uri="{FF2B5EF4-FFF2-40B4-BE49-F238E27FC236}">
                  <a16:creationId xmlns:a16="http://schemas.microsoft.com/office/drawing/2014/main" id="{3B3CEE92-EF02-41E6-ABB8-554B2AFE25F4}"/>
                </a:ext>
              </a:extLst>
            </p:cNvPr>
            <p:cNvSpPr/>
            <p:nvPr/>
          </p:nvSpPr>
          <p:spPr>
            <a:xfrm rot="8464337">
              <a:off x="4862979" y="4350405"/>
              <a:ext cx="176390" cy="10457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Arc 198">
              <a:extLst>
                <a:ext uri="{FF2B5EF4-FFF2-40B4-BE49-F238E27FC236}">
                  <a16:creationId xmlns:a16="http://schemas.microsoft.com/office/drawing/2014/main" id="{8407FB73-5F15-484A-9CCF-FDBB8B646BB9}"/>
                </a:ext>
              </a:extLst>
            </p:cNvPr>
            <p:cNvSpPr/>
            <p:nvPr/>
          </p:nvSpPr>
          <p:spPr>
            <a:xfrm rot="9951775">
              <a:off x="5105831" y="4379992"/>
              <a:ext cx="176390" cy="104572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74740D-0964-40D3-8737-4BE452BB011D}"/>
                </a:ext>
              </a:extLst>
            </p:cNvPr>
            <p:cNvSpPr/>
            <p:nvPr/>
          </p:nvSpPr>
          <p:spPr>
            <a:xfrm>
              <a:off x="5124401" y="4503691"/>
              <a:ext cx="76251" cy="22462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CD5B752-0BEE-4BB1-A6F8-30583F213D27}"/>
                </a:ext>
              </a:extLst>
            </p:cNvPr>
            <p:cNvSpPr/>
            <p:nvPr/>
          </p:nvSpPr>
          <p:spPr>
            <a:xfrm>
              <a:off x="4860466" y="4484961"/>
              <a:ext cx="76251" cy="22462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Arc 201">
              <a:extLst>
                <a:ext uri="{FF2B5EF4-FFF2-40B4-BE49-F238E27FC236}">
                  <a16:creationId xmlns:a16="http://schemas.microsoft.com/office/drawing/2014/main" id="{8552DDBA-58CA-4072-B2A6-78288F9B5FB7}"/>
                </a:ext>
              </a:extLst>
            </p:cNvPr>
            <p:cNvSpPr/>
            <p:nvPr/>
          </p:nvSpPr>
          <p:spPr>
            <a:xfrm>
              <a:off x="4915483" y="4786123"/>
              <a:ext cx="168635" cy="401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175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8979538" y="1468212"/>
            <a:ext cx="2116777" cy="3318706"/>
            <a:chOff x="1367737" y="2245196"/>
            <a:chExt cx="2116777" cy="3318706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F8804AA-C844-4A5D-9BD6-9DC2E1C8DA16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18706"/>
              <a:chOff x="1367737" y="2245196"/>
              <a:chExt cx="2116777" cy="3318706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33206F24-9B97-4E79-9466-9450A464D8B9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18706"/>
                <a:chOff x="1367737" y="2245196"/>
                <a:chExt cx="2116777" cy="3318706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6"/>
                  <a:ext cx="2116777" cy="3318706"/>
                  <a:chOff x="1074868" y="3573966"/>
                  <a:chExt cx="1418628" cy="2224136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8" cy="2224136"/>
                    <a:chOff x="1094498" y="2654773"/>
                    <a:chExt cx="2211508" cy="3467219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498" y="2657176"/>
                      <a:ext cx="2211508" cy="3464816"/>
                      <a:chOff x="3698768" y="4774931"/>
                      <a:chExt cx="2536875" cy="3974578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1927399">
                        <a:off x="3958934" y="6377448"/>
                        <a:ext cx="649909" cy="923978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98790" y="6952266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8" y="4774931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96277" y="5803219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966024" y="8549198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73442" y="8448466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21179857">
                        <a:off x="4978418" y="6209059"/>
                        <a:ext cx="129037" cy="190499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78868" y="5803218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0338" y="5905584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09353" y="5917783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2006021" cy="622593"/>
                      <a:chOff x="866364" y="1897272"/>
                      <a:chExt cx="2006021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866364" y="2387310"/>
                        <a:ext cx="2006021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4077" y="1897272"/>
                        <a:ext cx="193183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800953" flipH="1">
                    <a:off x="1444436" y="4136304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0364936">
                    <a:off x="1846816" y="4076372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4BFA4EDE-156F-4008-B61F-BF0806565D32}"/>
                    </a:ext>
                  </a:extLst>
                </p:cNvPr>
                <p:cNvSpPr/>
                <p:nvPr/>
              </p:nvSpPr>
              <p:spPr>
                <a:xfrm rot="10969042">
                  <a:off x="2635386" y="3278080"/>
                  <a:ext cx="267035" cy="116097"/>
                </a:xfrm>
                <a:custGeom>
                  <a:avLst/>
                  <a:gdLst>
                    <a:gd name="connsiteX0" fmla="*/ 77599 w 155198"/>
                    <a:gd name="connsiteY0" fmla="*/ 0 h 45719"/>
                    <a:gd name="connsiteX1" fmla="*/ 142208 w 155198"/>
                    <a:gd name="connsiteY1" fmla="*/ 26582 h 45719"/>
                    <a:gd name="connsiteX2" fmla="*/ 155198 w 155198"/>
                    <a:gd name="connsiteY2" fmla="*/ 45719 h 45719"/>
                    <a:gd name="connsiteX3" fmla="*/ 0 w 155198"/>
                    <a:gd name="connsiteY3" fmla="*/ 45719 h 45719"/>
                    <a:gd name="connsiteX4" fmla="*/ 12990 w 155198"/>
                    <a:gd name="connsiteY4" fmla="*/ 26582 h 45719"/>
                    <a:gd name="connsiteX5" fmla="*/ 77599 w 155198"/>
                    <a:gd name="connsiteY5" fmla="*/ 0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198" h="45719">
                      <a:moveTo>
                        <a:pt x="77599" y="0"/>
                      </a:moveTo>
                      <a:cubicBezTo>
                        <a:pt x="102831" y="0"/>
                        <a:pt x="125673" y="10158"/>
                        <a:pt x="142208" y="26582"/>
                      </a:cubicBezTo>
                      <a:lnTo>
                        <a:pt x="155198" y="45719"/>
                      </a:lnTo>
                      <a:lnTo>
                        <a:pt x="0" y="45719"/>
                      </a:lnTo>
                      <a:lnTo>
                        <a:pt x="12990" y="26582"/>
                      </a:lnTo>
                      <a:cubicBezTo>
                        <a:pt x="29525" y="10158"/>
                        <a:pt x="52368" y="0"/>
                        <a:pt x="7759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519FBDBD-4CBE-4706-BE0B-32D4B52D2ED7}"/>
                  </a:ext>
                </a:extLst>
              </p:cNvPr>
              <p:cNvSpPr/>
              <p:nvPr/>
            </p:nvSpPr>
            <p:spPr>
              <a:xfrm rot="10630958" flipH="1">
                <a:off x="1935693" y="3278839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18567832" flipH="1">
              <a:off x="2883560" y="3839286"/>
              <a:ext cx="600070" cy="210646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372" h="383061">
                  <a:moveTo>
                    <a:pt x="0" y="0"/>
                  </a:moveTo>
                  <a:cubicBezTo>
                    <a:pt x="105601" y="150574"/>
                    <a:pt x="373681" y="243018"/>
                    <a:pt x="465562" y="306861"/>
                  </a:cubicBezTo>
                  <a:cubicBezTo>
                    <a:pt x="557443" y="370705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5" name="cough-104521">
            <a:hlinkClick r:id="" action="ppaction://media"/>
            <a:extLst>
              <a:ext uri="{FF2B5EF4-FFF2-40B4-BE49-F238E27FC236}">
                <a16:creationId xmlns:a16="http://schemas.microsoft.com/office/drawing/2014/main" id="{D799EFE5-6094-4F8E-B417-F54509EA51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34" name="emojimouth">
            <a:hlinkClick r:id="" action="ppaction://media"/>
            <a:extLst>
              <a:ext uri="{FF2B5EF4-FFF2-40B4-BE49-F238E27FC236}">
                <a16:creationId xmlns:a16="http://schemas.microsoft.com/office/drawing/2014/main" id="{8A2245CD-FC7E-4E8E-948A-141823711C9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>
            <a:off x="9856560" y="2941660"/>
            <a:ext cx="329041" cy="210962"/>
          </a:xfrm>
          <a:prstGeom prst="rect">
            <a:avLst/>
          </a:prstGeom>
        </p:spPr>
      </p:pic>
      <p:pic>
        <p:nvPicPr>
          <p:cNvPr id="6" name="AIVoiceGenerator_com_11-12-2024T21_23_17_ D">
            <a:hlinkClick r:id="" action="ppaction://media"/>
            <a:extLst>
              <a:ext uri="{FF2B5EF4-FFF2-40B4-BE49-F238E27FC236}">
                <a16:creationId xmlns:a16="http://schemas.microsoft.com/office/drawing/2014/main" id="{8AA4898F-FBE7-4C21-B0C9-963652C81F8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3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9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340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7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4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vide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3FC2EC63-3FA3-49D7-A4D3-201FC665C2D8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390" y="455260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097" y="45360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Arc 126">
              <a:extLst>
                <a:ext uri="{FF2B5EF4-FFF2-40B4-BE49-F238E27FC236}">
                  <a16:creationId xmlns:a16="http://schemas.microsoft.com/office/drawing/2014/main" id="{DBB5AC7F-309F-4629-AA6C-1091550D6275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Arc 135">
              <a:extLst>
                <a:ext uri="{FF2B5EF4-FFF2-40B4-BE49-F238E27FC236}">
                  <a16:creationId xmlns:a16="http://schemas.microsoft.com/office/drawing/2014/main" id="{CBBB4523-B574-4A23-B2C8-E2CAAC6EBE7D}"/>
                </a:ext>
              </a:extLst>
            </p:cNvPr>
            <p:cNvSpPr/>
            <p:nvPr/>
          </p:nvSpPr>
          <p:spPr>
            <a:xfrm rot="20202360">
              <a:off x="5108975" y="4428749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273690" y="4606544"/>
            <a:ext cx="454481" cy="291387"/>
          </a:xfrm>
          <a:prstGeom prst="rect">
            <a:avLst/>
          </a:prstGeom>
        </p:spPr>
      </p:pic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07604C44-E0DC-4665-B47D-4A4ABE4FF9F0}"/>
              </a:ext>
            </a:extLst>
          </p:cNvPr>
          <p:cNvSpPr/>
          <p:nvPr/>
        </p:nvSpPr>
        <p:spPr>
          <a:xfrm rot="3783301" flipH="1">
            <a:off x="4002494" y="4517207"/>
            <a:ext cx="518244" cy="73678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0623547-2236-44E7-B1FB-EFFBD974CB85}"/>
              </a:ext>
            </a:extLst>
          </p:cNvPr>
          <p:cNvSpPr/>
          <p:nvPr/>
        </p:nvSpPr>
        <p:spPr>
          <a:xfrm rot="2359561">
            <a:off x="3730766" y="4674146"/>
            <a:ext cx="563296" cy="31571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AIVoiceGenerator_com_11-12-2024T21_25_43_ F">
            <a:hlinkClick r:id="" action="ppaction://media"/>
            <a:extLst>
              <a:ext uri="{FF2B5EF4-FFF2-40B4-BE49-F238E27FC236}">
                <a16:creationId xmlns:a16="http://schemas.microsoft.com/office/drawing/2014/main" id="{2C378B9B-3756-4B67-88AE-EE2A4F8A893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46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1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7366567" y="1944062"/>
            <a:ext cx="2116777" cy="3304425"/>
            <a:chOff x="1367737" y="2174235"/>
            <a:chExt cx="2116777" cy="3304425"/>
          </a:xfrm>
        </p:grpSpPr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18567832" flipH="1">
              <a:off x="2883560" y="3839286"/>
              <a:ext cx="600070" cy="210646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372" h="383061">
                  <a:moveTo>
                    <a:pt x="0" y="0"/>
                  </a:moveTo>
                  <a:cubicBezTo>
                    <a:pt x="105601" y="150574"/>
                    <a:pt x="373681" y="243018"/>
                    <a:pt x="465562" y="306861"/>
                  </a:cubicBezTo>
                  <a:cubicBezTo>
                    <a:pt x="557443" y="370705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DE2FC5D-A189-478C-BC10-277CCA841073}"/>
                </a:ext>
              </a:extLst>
            </p:cNvPr>
            <p:cNvGrpSpPr/>
            <p:nvPr/>
          </p:nvGrpSpPr>
          <p:grpSpPr>
            <a:xfrm>
              <a:off x="1367737" y="2174235"/>
              <a:ext cx="2116777" cy="3304425"/>
              <a:chOff x="1074868" y="3526403"/>
              <a:chExt cx="1418628" cy="2214562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DADB7557-14F1-4B03-B01B-8754E1739EB4}"/>
                  </a:ext>
                </a:extLst>
              </p:cNvPr>
              <p:cNvGrpSpPr/>
              <p:nvPr/>
            </p:nvGrpSpPr>
            <p:grpSpPr>
              <a:xfrm>
                <a:off x="1074868" y="3526403"/>
                <a:ext cx="1418628" cy="2214562"/>
                <a:chOff x="1094498" y="2580619"/>
                <a:chExt cx="2211508" cy="3452287"/>
              </a:xfrm>
            </p:grpSpPr>
            <p:grpSp>
              <p:nvGrpSpPr>
                <p:cNvPr id="204" name="Group 203">
                  <a:extLst>
                    <a:ext uri="{FF2B5EF4-FFF2-40B4-BE49-F238E27FC236}">
                      <a16:creationId xmlns:a16="http://schemas.microsoft.com/office/drawing/2014/main" id="{8EDDE5BD-813E-45C2-B611-9101758C44C1}"/>
                    </a:ext>
                  </a:extLst>
                </p:cNvPr>
                <p:cNvGrpSpPr/>
                <p:nvPr/>
              </p:nvGrpSpPr>
              <p:grpSpPr>
                <a:xfrm>
                  <a:off x="1094498" y="2610738"/>
                  <a:ext cx="2211508" cy="3422168"/>
                  <a:chOff x="3698768" y="4721661"/>
                  <a:chExt cx="2536875" cy="3925655"/>
                </a:xfrm>
              </p:grpSpPr>
              <p:cxnSp>
                <p:nvCxnSpPr>
                  <p:cNvPr id="211" name="Straight Connector 210">
                    <a:extLst>
                      <a:ext uri="{FF2B5EF4-FFF2-40B4-BE49-F238E27FC236}">
                        <a16:creationId xmlns:a16="http://schemas.microsoft.com/office/drawing/2014/main" id="{6F56318C-C001-4F0C-B005-5B4CB9E06D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877960" y="7121866"/>
                    <a:ext cx="9400" cy="1496199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212" name="Straight Connector 211">
                    <a:extLst>
                      <a:ext uri="{FF2B5EF4-FFF2-40B4-BE49-F238E27FC236}">
                        <a16:creationId xmlns:a16="http://schemas.microsoft.com/office/drawing/2014/main" id="{ADE3BC5F-099E-4A09-8003-C8386D1AAC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125512" y="6750036"/>
                    <a:ext cx="25498" cy="1591184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</p:cxn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42FE6FCD-8FF0-4AF2-BE9F-7BBAD78856B1}"/>
                      </a:ext>
                    </a:extLst>
                  </p:cNvPr>
                  <p:cNvSpPr/>
                  <p:nvPr/>
                </p:nvSpPr>
                <p:spPr>
                  <a:xfrm>
                    <a:off x="3698768" y="4721661"/>
                    <a:ext cx="2536875" cy="2447779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4578680F-54C9-4CE8-98D2-E3046C124D24}"/>
                      </a:ext>
                    </a:extLst>
                  </p:cNvPr>
                  <p:cNvSpPr/>
                  <p:nvPr/>
                </p:nvSpPr>
                <p:spPr>
                  <a:xfrm>
                    <a:off x="4587850" y="5796152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Rectangle: Top Corners Rounded 214">
                    <a:extLst>
                      <a:ext uri="{FF2B5EF4-FFF2-40B4-BE49-F238E27FC236}">
                        <a16:creationId xmlns:a16="http://schemas.microsoft.com/office/drawing/2014/main" id="{18912D7F-66B0-4DFC-8D1C-6621FDAB1044}"/>
                      </a:ext>
                    </a:extLst>
                  </p:cNvPr>
                  <p:cNvSpPr/>
                  <p:nvPr/>
                </p:nvSpPr>
                <p:spPr>
                  <a:xfrm>
                    <a:off x="5074177" y="8244019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Rectangle: Top Corners Rounded 215">
                    <a:extLst>
                      <a:ext uri="{FF2B5EF4-FFF2-40B4-BE49-F238E27FC236}">
                        <a16:creationId xmlns:a16="http://schemas.microsoft.com/office/drawing/2014/main" id="{47D438CE-611C-4B46-855D-DBE1DA585875}"/>
                      </a:ext>
                    </a:extLst>
                  </p:cNvPr>
                  <p:cNvSpPr/>
                  <p:nvPr/>
                </p:nvSpPr>
                <p:spPr>
                  <a:xfrm>
                    <a:off x="4783838" y="8447005"/>
                    <a:ext cx="669495" cy="200311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>
                    <a:innerShdw blurRad="114300">
                      <a:prstClr val="black"/>
                    </a:innerShdw>
                  </a:effectLst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Freeform: Shape 216">
                    <a:extLst>
                      <a:ext uri="{FF2B5EF4-FFF2-40B4-BE49-F238E27FC236}">
                        <a16:creationId xmlns:a16="http://schemas.microsoft.com/office/drawing/2014/main" id="{04A47A1B-C26A-447A-B265-3D0236495F50}"/>
                      </a:ext>
                    </a:extLst>
                  </p:cNvPr>
                  <p:cNvSpPr/>
                  <p:nvPr/>
                </p:nvSpPr>
                <p:spPr>
                  <a:xfrm rot="21179857">
                    <a:off x="5328494" y="6178563"/>
                    <a:ext cx="129037" cy="190499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 w="127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Oval 217">
                    <a:extLst>
                      <a:ext uri="{FF2B5EF4-FFF2-40B4-BE49-F238E27FC236}">
                        <a16:creationId xmlns:a16="http://schemas.microsoft.com/office/drawing/2014/main" id="{FC39F9CA-55A2-4FEC-9225-61A59F94C46F}"/>
                      </a:ext>
                    </a:extLst>
                  </p:cNvPr>
                  <p:cNvSpPr/>
                  <p:nvPr/>
                </p:nvSpPr>
                <p:spPr>
                  <a:xfrm>
                    <a:off x="5470441" y="5796151"/>
                    <a:ext cx="261279" cy="259520"/>
                  </a:xfrm>
                  <a:prstGeom prst="ellipse">
                    <a:avLst/>
                  </a:prstGeom>
                  <a:solidFill>
                    <a:sysClr val="windowText" lastClr="000000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9" name="Oval 218">
                    <a:extLst>
                      <a:ext uri="{FF2B5EF4-FFF2-40B4-BE49-F238E27FC236}">
                        <a16:creationId xmlns:a16="http://schemas.microsoft.com/office/drawing/2014/main" id="{E9213076-C2A3-42E2-8DE1-F4316362AAF0}"/>
                      </a:ext>
                    </a:extLst>
                  </p:cNvPr>
                  <p:cNvSpPr/>
                  <p:nvPr/>
                </p:nvSpPr>
                <p:spPr>
                  <a:xfrm>
                    <a:off x="4707787" y="587714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0" name="Oval 219">
                    <a:extLst>
                      <a:ext uri="{FF2B5EF4-FFF2-40B4-BE49-F238E27FC236}">
                        <a16:creationId xmlns:a16="http://schemas.microsoft.com/office/drawing/2014/main" id="{3810B921-8C21-4B87-A825-9A67CC0FA26A}"/>
                      </a:ext>
                    </a:extLst>
                  </p:cNvPr>
                  <p:cNvSpPr/>
                  <p:nvPr/>
                </p:nvSpPr>
                <p:spPr>
                  <a:xfrm>
                    <a:off x="5571125" y="5888553"/>
                    <a:ext cx="100006" cy="130464"/>
                  </a:xfrm>
                  <a:prstGeom prst="ellipse">
                    <a:avLst/>
                  </a:prstGeom>
                  <a:solidFill>
                    <a:srgbClr val="ED7D31">
                      <a:lumMod val="20000"/>
                      <a:lumOff val="8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B5AE08F-8C61-4C4F-A238-3D2F3090C6A4}"/>
                      </a:ext>
                    </a:extLst>
                  </p:cNvPr>
                  <p:cNvSpPr/>
                  <p:nvPr/>
                </p:nvSpPr>
                <p:spPr>
                  <a:xfrm rot="579911">
                    <a:off x="4200972" y="6392281"/>
                    <a:ext cx="649909" cy="923978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A3F257F9-8276-4EC9-94A6-B17573586005}"/>
                    </a:ext>
                  </a:extLst>
                </p:cNvPr>
                <p:cNvGrpSpPr/>
                <p:nvPr/>
              </p:nvGrpSpPr>
              <p:grpSpPr>
                <a:xfrm flipH="1">
                  <a:off x="1198492" y="2580619"/>
                  <a:ext cx="2024808" cy="710354"/>
                  <a:chOff x="819044" y="1823118"/>
                  <a:chExt cx="2024808" cy="710354"/>
                </a:xfrm>
              </p:grpSpPr>
              <p:sp>
                <p:nvSpPr>
                  <p:cNvPr id="206" name="Freeform: Shape 205">
                    <a:extLst>
                      <a:ext uri="{FF2B5EF4-FFF2-40B4-BE49-F238E27FC236}">
                        <a16:creationId xmlns:a16="http://schemas.microsoft.com/office/drawing/2014/main" id="{E8319B34-8A4F-4BE6-8427-D0D1B1207F9D}"/>
                      </a:ext>
                    </a:extLst>
                  </p:cNvPr>
                  <p:cNvSpPr/>
                  <p:nvPr/>
                </p:nvSpPr>
                <p:spPr>
                  <a:xfrm flipH="1">
                    <a:off x="819044" y="2378651"/>
                    <a:ext cx="2024808" cy="154821"/>
                  </a:xfrm>
                  <a:custGeom>
                    <a:avLst/>
                    <a:gdLst>
                      <a:gd name="connsiteX0" fmla="*/ 986183 w 1972366"/>
                      <a:gd name="connsiteY0" fmla="*/ 0 h 132556"/>
                      <a:gd name="connsiteX1" fmla="*/ 69274 w 1972366"/>
                      <a:gd name="connsiteY1" fmla="*/ 29221 h 132556"/>
                      <a:gd name="connsiteX2" fmla="*/ 36471 w 1972366"/>
                      <a:gd name="connsiteY2" fmla="*/ 32458 h 132556"/>
                      <a:gd name="connsiteX3" fmla="*/ 13888 w 1972366"/>
                      <a:gd name="connsiteY3" fmla="*/ 68325 h 132556"/>
                      <a:gd name="connsiteX4" fmla="*/ 0 w 1972366"/>
                      <a:gd name="connsiteY4" fmla="*/ 96142 h 132556"/>
                      <a:gd name="connsiteX5" fmla="*/ 13888 w 1972366"/>
                      <a:gd name="connsiteY5" fmla="*/ 97870 h 132556"/>
                      <a:gd name="connsiteX6" fmla="*/ 986183 w 1972366"/>
                      <a:gd name="connsiteY6" fmla="*/ 132556 h 132556"/>
                      <a:gd name="connsiteX7" fmla="*/ 1958478 w 1972366"/>
                      <a:gd name="connsiteY7" fmla="*/ 97870 h 132556"/>
                      <a:gd name="connsiteX8" fmla="*/ 1972366 w 1972366"/>
                      <a:gd name="connsiteY8" fmla="*/ 96142 h 132556"/>
                      <a:gd name="connsiteX9" fmla="*/ 1958478 w 1972366"/>
                      <a:gd name="connsiteY9" fmla="*/ 68325 h 132556"/>
                      <a:gd name="connsiteX10" fmla="*/ 1935895 w 1972366"/>
                      <a:gd name="connsiteY10" fmla="*/ 32458 h 132556"/>
                      <a:gd name="connsiteX11" fmla="*/ 1903092 w 1972366"/>
                      <a:gd name="connsiteY11" fmla="*/ 29221 h 132556"/>
                      <a:gd name="connsiteX12" fmla="*/ 986183 w 1972366"/>
                      <a:gd name="connsiteY12" fmla="*/ 0 h 132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72366" h="132556">
                        <a:moveTo>
                          <a:pt x="986183" y="0"/>
                        </a:moveTo>
                        <a:cubicBezTo>
                          <a:pt x="604501" y="0"/>
                          <a:pt x="267987" y="11592"/>
                          <a:pt x="69274" y="29221"/>
                        </a:cubicBezTo>
                        <a:lnTo>
                          <a:pt x="36471" y="32458"/>
                        </a:lnTo>
                        <a:lnTo>
                          <a:pt x="13888" y="68325"/>
                        </a:lnTo>
                        <a:lnTo>
                          <a:pt x="0" y="96142"/>
                        </a:lnTo>
                        <a:lnTo>
                          <a:pt x="13888" y="97870"/>
                        </a:lnTo>
                        <a:cubicBezTo>
                          <a:pt x="201135" y="118531"/>
                          <a:pt x="566333" y="132556"/>
                          <a:pt x="986183" y="132556"/>
                        </a:cubicBezTo>
                        <a:cubicBezTo>
                          <a:pt x="1406033" y="132556"/>
                          <a:pt x="1771231" y="118531"/>
                          <a:pt x="1958478" y="97870"/>
                        </a:cubicBezTo>
                        <a:lnTo>
                          <a:pt x="1972366" y="96142"/>
                        </a:lnTo>
                        <a:lnTo>
                          <a:pt x="1958478" y="68325"/>
                        </a:lnTo>
                        <a:lnTo>
                          <a:pt x="1935895" y="32458"/>
                        </a:lnTo>
                        <a:lnTo>
                          <a:pt x="1903092" y="29221"/>
                        </a:lnTo>
                        <a:cubicBezTo>
                          <a:pt x="1704380" y="11592"/>
                          <a:pt x="1367865" y="0"/>
                          <a:pt x="986183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F2C6D2B3-9DD8-4499-B599-62592FCA96BE}"/>
                      </a:ext>
                    </a:extLst>
                  </p:cNvPr>
                  <p:cNvSpPr/>
                  <p:nvPr/>
                </p:nvSpPr>
                <p:spPr>
                  <a:xfrm flipH="1">
                    <a:off x="856741" y="1823118"/>
                    <a:ext cx="1949928" cy="610258"/>
                  </a:xfrm>
                  <a:custGeom>
                    <a:avLst/>
                    <a:gdLst>
                      <a:gd name="connsiteX0" fmla="*/ 949712 w 1899424"/>
                      <a:gd name="connsiteY0" fmla="*/ 0 h 522495"/>
                      <a:gd name="connsiteX1" fmla="*/ 32803 w 1899424"/>
                      <a:gd name="connsiteY1" fmla="*/ 470394 h 522495"/>
                      <a:gd name="connsiteX2" fmla="*/ 0 w 1899424"/>
                      <a:gd name="connsiteY2" fmla="*/ 522495 h 522495"/>
                      <a:gd name="connsiteX3" fmla="*/ 32803 w 1899424"/>
                      <a:gd name="connsiteY3" fmla="*/ 519258 h 522495"/>
                      <a:gd name="connsiteX4" fmla="*/ 949712 w 1899424"/>
                      <a:gd name="connsiteY4" fmla="*/ 490037 h 522495"/>
                      <a:gd name="connsiteX5" fmla="*/ 1866621 w 1899424"/>
                      <a:gd name="connsiteY5" fmla="*/ 519258 h 522495"/>
                      <a:gd name="connsiteX6" fmla="*/ 1899424 w 1899424"/>
                      <a:gd name="connsiteY6" fmla="*/ 522495 h 522495"/>
                      <a:gd name="connsiteX7" fmla="*/ 1866621 w 1899424"/>
                      <a:gd name="connsiteY7" fmla="*/ 470394 h 522495"/>
                      <a:gd name="connsiteX8" fmla="*/ 949712 w 1899424"/>
                      <a:gd name="connsiteY8" fmla="*/ 0 h 52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9424" h="522495">
                        <a:moveTo>
                          <a:pt x="949712" y="0"/>
                        </a:moveTo>
                        <a:cubicBezTo>
                          <a:pt x="568030" y="0"/>
                          <a:pt x="231516" y="186592"/>
                          <a:pt x="32803" y="470394"/>
                        </a:cubicBezTo>
                        <a:lnTo>
                          <a:pt x="0" y="522495"/>
                        </a:lnTo>
                        <a:lnTo>
                          <a:pt x="32803" y="519258"/>
                        </a:lnTo>
                        <a:cubicBezTo>
                          <a:pt x="231516" y="501629"/>
                          <a:pt x="568030" y="490037"/>
                          <a:pt x="949712" y="490037"/>
                        </a:cubicBezTo>
                        <a:cubicBezTo>
                          <a:pt x="1331394" y="490037"/>
                          <a:pt x="1667909" y="501629"/>
                          <a:pt x="1866621" y="519258"/>
                        </a:cubicBezTo>
                        <a:lnTo>
                          <a:pt x="1899424" y="522495"/>
                        </a:lnTo>
                        <a:lnTo>
                          <a:pt x="1866621" y="470394"/>
                        </a:lnTo>
                        <a:cubicBezTo>
                          <a:pt x="1667909" y="186592"/>
                          <a:pt x="1331394" y="0"/>
                          <a:pt x="949712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57150" cap="flat" cmpd="sng" algn="ctr">
                    <a:solidFill>
                      <a:schemeClr val="tx1"/>
                    </a:solidFill>
                    <a:prstDash val="solid"/>
                    <a:miter lim="800000"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1C246CA7-2C3F-41C0-9EE2-C5D4A74C25E6}"/>
                      </a:ext>
                    </a:extLst>
                  </p:cNvPr>
                  <p:cNvSpPr/>
                  <p:nvPr/>
                </p:nvSpPr>
                <p:spPr>
                  <a:xfrm flipH="1">
                    <a:off x="1649940" y="2399298"/>
                    <a:ext cx="156041" cy="63684"/>
                  </a:xfrm>
                  <a:custGeom>
                    <a:avLst/>
                    <a:gdLst>
                      <a:gd name="connsiteX0" fmla="*/ 0 w 156042"/>
                      <a:gd name="connsiteY0" fmla="*/ 0 h 63684"/>
                      <a:gd name="connsiteX1" fmla="*/ 22583 w 156042"/>
                      <a:gd name="connsiteY1" fmla="*/ 35867 h 63684"/>
                      <a:gd name="connsiteX2" fmla="*/ 36471 w 156042"/>
                      <a:gd name="connsiteY2" fmla="*/ 63684 h 63684"/>
                      <a:gd name="connsiteX3" fmla="*/ 69146 w 156042"/>
                      <a:gd name="connsiteY3" fmla="*/ 59618 h 63684"/>
                      <a:gd name="connsiteX4" fmla="*/ 156042 w 156042"/>
                      <a:gd name="connsiteY4" fmla="*/ 33820 h 63684"/>
                      <a:gd name="connsiteX5" fmla="*/ 22583 w 156042"/>
                      <a:gd name="connsiteY5" fmla="*/ 2228 h 63684"/>
                      <a:gd name="connsiteX6" fmla="*/ 0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0" y="0"/>
                        </a:moveTo>
                        <a:lnTo>
                          <a:pt x="22583" y="35867"/>
                        </a:lnTo>
                        <a:lnTo>
                          <a:pt x="36471" y="63684"/>
                        </a:lnTo>
                        <a:lnTo>
                          <a:pt x="69146" y="59618"/>
                        </a:lnTo>
                        <a:cubicBezTo>
                          <a:pt x="125101" y="51689"/>
                          <a:pt x="156042" y="42971"/>
                          <a:pt x="156042" y="33820"/>
                        </a:cubicBezTo>
                        <a:cubicBezTo>
                          <a:pt x="156042" y="22381"/>
                          <a:pt x="107696" y="11619"/>
                          <a:pt x="22583" y="222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6A2CDBD2-77AB-44B4-90E6-872AD335555D}"/>
                      </a:ext>
                    </a:extLst>
                  </p:cNvPr>
                  <p:cNvSpPr/>
                  <p:nvPr/>
                </p:nvSpPr>
                <p:spPr>
                  <a:xfrm flipH="1">
                    <a:off x="1432708" y="2347203"/>
                    <a:ext cx="156043" cy="63684"/>
                  </a:xfrm>
                  <a:custGeom>
                    <a:avLst/>
                    <a:gdLst>
                      <a:gd name="connsiteX0" fmla="*/ 156042 w 156042"/>
                      <a:gd name="connsiteY0" fmla="*/ 0 h 63684"/>
                      <a:gd name="connsiteX1" fmla="*/ 133459 w 156042"/>
                      <a:gd name="connsiteY1" fmla="*/ 2228 h 63684"/>
                      <a:gd name="connsiteX2" fmla="*/ 0 w 156042"/>
                      <a:gd name="connsiteY2" fmla="*/ 33820 h 63684"/>
                      <a:gd name="connsiteX3" fmla="*/ 86896 w 156042"/>
                      <a:gd name="connsiteY3" fmla="*/ 59618 h 63684"/>
                      <a:gd name="connsiteX4" fmla="*/ 119571 w 156042"/>
                      <a:gd name="connsiteY4" fmla="*/ 63684 h 63684"/>
                      <a:gd name="connsiteX5" fmla="*/ 133459 w 156042"/>
                      <a:gd name="connsiteY5" fmla="*/ 35867 h 63684"/>
                      <a:gd name="connsiteX6" fmla="*/ 156042 w 156042"/>
                      <a:gd name="connsiteY6" fmla="*/ 0 h 63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6042" h="63684">
                        <a:moveTo>
                          <a:pt x="156042" y="0"/>
                        </a:moveTo>
                        <a:lnTo>
                          <a:pt x="133459" y="2228"/>
                        </a:lnTo>
                        <a:cubicBezTo>
                          <a:pt x="48346" y="11619"/>
                          <a:pt x="0" y="22381"/>
                          <a:pt x="0" y="33820"/>
                        </a:cubicBezTo>
                        <a:cubicBezTo>
                          <a:pt x="0" y="42971"/>
                          <a:pt x="30942" y="51689"/>
                          <a:pt x="86896" y="59618"/>
                        </a:cubicBezTo>
                        <a:lnTo>
                          <a:pt x="119571" y="63684"/>
                        </a:lnTo>
                        <a:lnTo>
                          <a:pt x="133459" y="35867"/>
                        </a:lnTo>
                        <a:lnTo>
                          <a:pt x="156042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wrap="square" rtlCol="0" anchor="ctr">
                    <a:noAutofit/>
                  </a:bodyPr>
                  <a:lstStyle/>
                  <a:p>
                    <a:pPr marL="0" marR="0" lvl="0" indent="0" algn="ctr" defTabSz="457211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202" name="Arc 201">
                <a:extLst>
                  <a:ext uri="{FF2B5EF4-FFF2-40B4-BE49-F238E27FC236}">
                    <a16:creationId xmlns:a16="http://schemas.microsoft.com/office/drawing/2014/main" id="{42A9F8A5-CCD8-4E95-ABF3-E313EC236035}"/>
                  </a:ext>
                </a:extLst>
              </p:cNvPr>
              <p:cNvSpPr/>
              <p:nvPr/>
            </p:nvSpPr>
            <p:spPr>
              <a:xfrm rot="800953" flipH="1">
                <a:off x="1521218" y="4109981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Arc 202">
                <a:extLst>
                  <a:ext uri="{FF2B5EF4-FFF2-40B4-BE49-F238E27FC236}">
                    <a16:creationId xmlns:a16="http://schemas.microsoft.com/office/drawing/2014/main" id="{4EEDFAC3-A66D-4FB4-951C-EC43D712692A}"/>
                  </a:ext>
                </a:extLst>
              </p:cNvPr>
              <p:cNvSpPr/>
              <p:nvPr/>
            </p:nvSpPr>
            <p:spPr>
              <a:xfrm rot="20364936">
                <a:off x="1932169" y="4093520"/>
                <a:ext cx="283451" cy="67486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21" name="AIVoiceGenerator_com_11-12-2024T21_37_31_ D">
            <a:hlinkClick r:id="" action="ppaction://media"/>
            <a:extLst>
              <a:ext uri="{FF2B5EF4-FFF2-40B4-BE49-F238E27FC236}">
                <a16:creationId xmlns:a16="http://schemas.microsoft.com/office/drawing/2014/main" id="{699DAC63-02F5-4913-A101-7347FE7C61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33" name="door-squeak-46755">
            <a:hlinkClick r:id="" action="ppaction://media"/>
            <a:extLst>
              <a:ext uri="{FF2B5EF4-FFF2-40B4-BE49-F238E27FC236}">
                <a16:creationId xmlns:a16="http://schemas.microsoft.com/office/drawing/2014/main" id="{DB53A037-2BB3-40D1-8FBC-8256A7DB596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3861.2187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797598" y="4059763"/>
            <a:ext cx="609600" cy="609600"/>
          </a:xfrm>
          <a:prstGeom prst="rect">
            <a:avLst/>
          </a:prstGeom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E21381AF-E145-4451-9269-343897129813}"/>
              </a:ext>
            </a:extLst>
          </p:cNvPr>
          <p:cNvGrpSpPr/>
          <p:nvPr/>
        </p:nvGrpSpPr>
        <p:grpSpPr>
          <a:xfrm>
            <a:off x="8706762" y="3528343"/>
            <a:ext cx="134455" cy="133492"/>
            <a:chOff x="6235110" y="3968127"/>
            <a:chExt cx="130969" cy="130031"/>
          </a:xfrm>
        </p:grpSpPr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5E517FA0-0099-4EBB-83DC-62350C2B7EE2}"/>
                </a:ext>
              </a:extLst>
            </p:cNvPr>
            <p:cNvSpPr/>
            <p:nvPr/>
          </p:nvSpPr>
          <p:spPr>
            <a:xfrm rot="651327">
              <a:off x="6269744" y="3968127"/>
              <a:ext cx="61702" cy="810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C39430F-88E0-48B9-81E0-E0BCE7008849}"/>
                </a:ext>
              </a:extLst>
            </p:cNvPr>
            <p:cNvSpPr/>
            <p:nvPr/>
          </p:nvSpPr>
          <p:spPr>
            <a:xfrm>
              <a:off x="6235110" y="4076700"/>
              <a:ext cx="130969" cy="21458"/>
            </a:xfrm>
            <a:custGeom>
              <a:avLst/>
              <a:gdLst>
                <a:gd name="connsiteX0" fmla="*/ 0 w 130969"/>
                <a:gd name="connsiteY0" fmla="*/ 0 h 21458"/>
                <a:gd name="connsiteX1" fmla="*/ 76200 w 130969"/>
                <a:gd name="connsiteY1" fmla="*/ 21432 h 21458"/>
                <a:gd name="connsiteX2" fmla="*/ 130969 w 130969"/>
                <a:gd name="connsiteY2" fmla="*/ 4763 h 21458"/>
                <a:gd name="connsiteX3" fmla="*/ 130969 w 130969"/>
                <a:gd name="connsiteY3" fmla="*/ 4763 h 2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969" h="21458">
                  <a:moveTo>
                    <a:pt x="0" y="0"/>
                  </a:moveTo>
                  <a:cubicBezTo>
                    <a:pt x="27186" y="10319"/>
                    <a:pt x="54372" y="20638"/>
                    <a:pt x="76200" y="21432"/>
                  </a:cubicBezTo>
                  <a:cubicBezTo>
                    <a:pt x="98028" y="22226"/>
                    <a:pt x="130969" y="4763"/>
                    <a:pt x="130969" y="4763"/>
                  </a:cubicBezTo>
                  <a:lnTo>
                    <a:pt x="130969" y="476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4" name="emojimouth">
            <a:hlinkClick r:id="" action="ppaction://media"/>
            <a:extLst>
              <a:ext uri="{FF2B5EF4-FFF2-40B4-BE49-F238E27FC236}">
                <a16:creationId xmlns:a16="http://schemas.microsoft.com/office/drawing/2014/main" id="{8A2245CD-FC7E-4E8E-948A-141823711C95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>
            <a:off x="8566910" y="3475836"/>
            <a:ext cx="329041" cy="2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1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00" fill="hold"/>
                                        <p:tgtEl>
                                          <p:spTgt spid="1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4"/>
                  </p:tgtEl>
                </p:cond>
              </p:nextCondLst>
            </p:seq>
            <p:video>
              <p:cMediaNode vol="80000" showWhenStopped="0">
                <p:cTn id="16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video>
            <p:audio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409767" y="1152939"/>
                <a:ext cx="552633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525266" y="4109269"/>
                <a:ext cx="129524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534328" y="4454602"/>
                <a:ext cx="60255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286502" y="58763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162019" y="58866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0" name="Arc 189">
              <a:extLst>
                <a:ext uri="{FF2B5EF4-FFF2-40B4-BE49-F238E27FC236}">
                  <a16:creationId xmlns:a16="http://schemas.microsoft.com/office/drawing/2014/main" id="{B3819493-C5D5-45AA-B543-F7450F2926E7}"/>
                </a:ext>
              </a:extLst>
            </p:cNvPr>
            <p:cNvSpPr/>
            <p:nvPr/>
          </p:nvSpPr>
          <p:spPr>
            <a:xfrm>
              <a:off x="1486173" y="4605920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B7C69-23A7-4535-A9F7-A006BE3F3821}"/>
              </a:ext>
            </a:extLst>
          </p:cNvPr>
          <p:cNvGrpSpPr/>
          <p:nvPr/>
        </p:nvGrpSpPr>
        <p:grpSpPr>
          <a:xfrm>
            <a:off x="6755867" y="4142625"/>
            <a:ext cx="1709589" cy="2102809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EB8EE97C-E8C3-412B-AEF0-BB7026DA6D5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8FCCC23-ECB2-4C60-B843-D09A2C9283EC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F8CD2F4-1D15-4F13-B89E-99D86D12E361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F1B8F537-3DD1-448E-8CAC-703D68C34B2C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EA07757B-D2A1-4257-9E9B-6983E18C688E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41E6FEB7-1F9E-4AE5-BC55-1639907C83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01AAB536-1E4E-4CDC-AB9E-E91DADE8E5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7F5FA2C2-7F2E-4BCF-87C7-34BD5E819A76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Rectangle: Top Corners Rounded 182">
                    <a:extLst>
                      <a:ext uri="{FF2B5EF4-FFF2-40B4-BE49-F238E27FC236}">
                        <a16:creationId xmlns:a16="http://schemas.microsoft.com/office/drawing/2014/main" id="{A5CF8519-1E5D-492F-AC93-0518E9E6630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7E373B61-D365-4B1B-9519-4365B85B276C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Rectangle: Top Corners Rounded 185">
                    <a:extLst>
                      <a:ext uri="{FF2B5EF4-FFF2-40B4-BE49-F238E27FC236}">
                        <a16:creationId xmlns:a16="http://schemas.microsoft.com/office/drawing/2014/main" id="{D8EA689A-46C0-4C19-AC85-950062D7C456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566B2E4-E092-4BAF-867E-45493FC1BCF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1A752F3-137A-45D2-B552-9AEA63FD83DB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88E932A-BA99-4730-873B-5B86102873CD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1B4A91-AB98-4FFF-B33E-49203FD74FD2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99D6F3-A5A2-40A8-9EE4-AE40EC406405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11913F9-A44C-4E0F-9D7B-83E48DE4ABC2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9D39997-4A76-40D0-AE2B-2F245A9AF8F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2DCABFA-6154-47C5-BB62-D7742BE08EE5}"/>
                </a:ext>
              </a:extLst>
            </p:cNvPr>
            <p:cNvSpPr/>
            <p:nvPr/>
          </p:nvSpPr>
          <p:spPr>
            <a:xfrm flipH="1">
              <a:off x="5125618" y="4529190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9236159-8110-41BE-B1CA-A08BD85F86A4}"/>
                </a:ext>
              </a:extLst>
            </p:cNvPr>
            <p:cNvSpPr/>
            <p:nvPr/>
          </p:nvSpPr>
          <p:spPr>
            <a:xfrm flipH="1">
              <a:off x="4862981" y="45127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Arc 151">
              <a:extLst>
                <a:ext uri="{FF2B5EF4-FFF2-40B4-BE49-F238E27FC236}">
                  <a16:creationId xmlns:a16="http://schemas.microsoft.com/office/drawing/2014/main" id="{C0CA42B4-949A-4787-B6C9-AC6FADFA8AC9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B74ACF3E-423E-4832-9DCA-1159BD482513}"/>
                </a:ext>
              </a:extLst>
            </p:cNvPr>
            <p:cNvSpPr/>
            <p:nvPr/>
          </p:nvSpPr>
          <p:spPr>
            <a:xfrm rot="20202360">
              <a:off x="5108975" y="4428749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7144956" y="5124465"/>
            <a:ext cx="294789" cy="189002"/>
          </a:xfrm>
          <a:prstGeom prst="rect">
            <a:avLst/>
          </a:prstGeom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FDDE62D9-5E56-4C29-B8AF-71F0EE2DF36D}"/>
              </a:ext>
            </a:extLst>
          </p:cNvPr>
          <p:cNvSpPr/>
          <p:nvPr/>
        </p:nvSpPr>
        <p:spPr>
          <a:xfrm rot="1940636" flipH="1">
            <a:off x="7449656" y="5090161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IVoiceGenerator_com_11-12-2024T21_57_25_ F">
            <a:hlinkClick r:id="" action="ppaction://media"/>
            <a:extLst>
              <a:ext uri="{FF2B5EF4-FFF2-40B4-BE49-F238E27FC236}">
                <a16:creationId xmlns:a16="http://schemas.microsoft.com/office/drawing/2014/main" id="{4978A4BA-D4AF-44DA-9483-A739B04696F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6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409767" y="1152939"/>
                <a:ext cx="552633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525266" y="4109269"/>
                <a:ext cx="129524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534328" y="4454602"/>
                <a:ext cx="60255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321978" y="589156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217864" y="59064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0214" y="4111656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Arc 143">
              <a:extLst>
                <a:ext uri="{FF2B5EF4-FFF2-40B4-BE49-F238E27FC236}">
                  <a16:creationId xmlns:a16="http://schemas.microsoft.com/office/drawing/2014/main" id="{0A1B62AB-E245-4DF2-B6E2-F378DC219500}"/>
                </a:ext>
              </a:extLst>
            </p:cNvPr>
            <p:cNvSpPr/>
            <p:nvPr/>
          </p:nvSpPr>
          <p:spPr>
            <a:xfrm rot="21346638">
              <a:off x="1743895" y="429341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Arc 144">
              <a:extLst>
                <a:ext uri="{FF2B5EF4-FFF2-40B4-BE49-F238E27FC236}">
                  <a16:creationId xmlns:a16="http://schemas.microsoft.com/office/drawing/2014/main" id="{78FB15AE-1A1D-415E-A4CD-BF364CBEB9F4}"/>
                </a:ext>
              </a:extLst>
            </p:cNvPr>
            <p:cNvSpPr/>
            <p:nvPr/>
          </p:nvSpPr>
          <p:spPr>
            <a:xfrm rot="253362" flipH="1">
              <a:off x="1377485" y="4292562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B7C69-23A7-4535-A9F7-A006BE3F3821}"/>
              </a:ext>
            </a:extLst>
          </p:cNvPr>
          <p:cNvGrpSpPr/>
          <p:nvPr/>
        </p:nvGrpSpPr>
        <p:grpSpPr>
          <a:xfrm>
            <a:off x="6755867" y="4142625"/>
            <a:ext cx="1709589" cy="2102809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EB8EE97C-E8C3-412B-AEF0-BB7026DA6D5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8FCCC23-ECB2-4C60-B843-D09A2C9283EC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F8CD2F4-1D15-4F13-B89E-99D86D12E361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F1B8F537-3DD1-448E-8CAC-703D68C34B2C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EA07757B-D2A1-4257-9E9B-6983E18C688E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41E6FEB7-1F9E-4AE5-BC55-1639907C83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01AAB536-1E4E-4CDC-AB9E-E91DADE8E5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7F5FA2C2-7F2E-4BCF-87C7-34BD5E819A76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Rectangle: Top Corners Rounded 182">
                    <a:extLst>
                      <a:ext uri="{FF2B5EF4-FFF2-40B4-BE49-F238E27FC236}">
                        <a16:creationId xmlns:a16="http://schemas.microsoft.com/office/drawing/2014/main" id="{A5CF8519-1E5D-492F-AC93-0518E9E6630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7E373B61-D365-4B1B-9519-4365B85B276C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Rectangle: Top Corners Rounded 185">
                    <a:extLst>
                      <a:ext uri="{FF2B5EF4-FFF2-40B4-BE49-F238E27FC236}">
                        <a16:creationId xmlns:a16="http://schemas.microsoft.com/office/drawing/2014/main" id="{D8EA689A-46C0-4C19-AC85-950062D7C456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566B2E4-E092-4BAF-867E-45493FC1BCF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1A752F3-137A-45D2-B552-9AEA63FD83DB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88E932A-BA99-4730-873B-5B86102873CD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1B4A91-AB98-4FFF-B33E-49203FD74FD2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99D6F3-A5A2-40A8-9EE4-AE40EC406405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11913F9-A44C-4E0F-9D7B-83E48DE4ABC2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9D39997-4A76-40D0-AE2B-2F245A9AF8F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2DCABFA-6154-47C5-BB62-D7742BE08EE5}"/>
                </a:ext>
              </a:extLst>
            </p:cNvPr>
            <p:cNvSpPr/>
            <p:nvPr/>
          </p:nvSpPr>
          <p:spPr>
            <a:xfrm flipH="1">
              <a:off x="5125618" y="4529190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9236159-8110-41BE-B1CA-A08BD85F86A4}"/>
                </a:ext>
              </a:extLst>
            </p:cNvPr>
            <p:cNvSpPr/>
            <p:nvPr/>
          </p:nvSpPr>
          <p:spPr>
            <a:xfrm flipH="1">
              <a:off x="4862981" y="45127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Arc 151">
              <a:extLst>
                <a:ext uri="{FF2B5EF4-FFF2-40B4-BE49-F238E27FC236}">
                  <a16:creationId xmlns:a16="http://schemas.microsoft.com/office/drawing/2014/main" id="{C0CA42B4-949A-4787-B6C9-AC6FADFA8AC9}"/>
                </a:ext>
              </a:extLst>
            </p:cNvPr>
            <p:cNvSpPr/>
            <p:nvPr/>
          </p:nvSpPr>
          <p:spPr>
            <a:xfrm rot="19808829">
              <a:off x="4840682" y="4424057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B74ACF3E-423E-4832-9DCA-1159BD482513}"/>
                </a:ext>
              </a:extLst>
            </p:cNvPr>
            <p:cNvSpPr/>
            <p:nvPr/>
          </p:nvSpPr>
          <p:spPr>
            <a:xfrm rot="20202360">
              <a:off x="5124981" y="4398873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Arc 141">
              <a:extLst>
                <a:ext uri="{FF2B5EF4-FFF2-40B4-BE49-F238E27FC236}">
                  <a16:creationId xmlns:a16="http://schemas.microsoft.com/office/drawing/2014/main" id="{D67AF3A5-5416-41E9-93C7-54C096AC1AB3}"/>
                </a:ext>
              </a:extLst>
            </p:cNvPr>
            <p:cNvSpPr/>
            <p:nvPr/>
          </p:nvSpPr>
          <p:spPr>
            <a:xfrm rot="8282548">
              <a:off x="5036113" y="4732742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 flipH="1">
            <a:off x="6865573" y="3803115"/>
            <a:ext cx="239438" cy="153514"/>
          </a:xfrm>
          <a:prstGeom prst="rect">
            <a:avLst/>
          </a:prstGeom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FDDE62D9-5E56-4C29-B8AF-71F0EE2DF36D}"/>
              </a:ext>
            </a:extLst>
          </p:cNvPr>
          <p:cNvSpPr/>
          <p:nvPr/>
        </p:nvSpPr>
        <p:spPr>
          <a:xfrm rot="1940636" flipH="1">
            <a:off x="7449656" y="5090161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IVoiceGenerator_com_11-12-2024T21_59_4_ D">
            <a:hlinkClick r:id="" action="ppaction://media"/>
            <a:extLst>
              <a:ext uri="{FF2B5EF4-FFF2-40B4-BE49-F238E27FC236}">
                <a16:creationId xmlns:a16="http://schemas.microsoft.com/office/drawing/2014/main" id="{3D0A8BED-19C3-4D71-9DF8-4D71F0AF2A7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54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10D18DB3-8021-4CFE-B26F-390054518D8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9324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9482987" y="18269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01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34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2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409767" y="1152939"/>
                <a:ext cx="552633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525266" y="4109269"/>
                <a:ext cx="129524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534328" y="4454602"/>
                <a:ext cx="60255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321978" y="589156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217864" y="59064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0214" y="4111656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Arc 143">
              <a:extLst>
                <a:ext uri="{FF2B5EF4-FFF2-40B4-BE49-F238E27FC236}">
                  <a16:creationId xmlns:a16="http://schemas.microsoft.com/office/drawing/2014/main" id="{0A1B62AB-E245-4DF2-B6E2-F378DC219500}"/>
                </a:ext>
              </a:extLst>
            </p:cNvPr>
            <p:cNvSpPr/>
            <p:nvPr/>
          </p:nvSpPr>
          <p:spPr>
            <a:xfrm rot="21346638">
              <a:off x="1743895" y="429341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Arc 144">
              <a:extLst>
                <a:ext uri="{FF2B5EF4-FFF2-40B4-BE49-F238E27FC236}">
                  <a16:creationId xmlns:a16="http://schemas.microsoft.com/office/drawing/2014/main" id="{78FB15AE-1A1D-415E-A4CD-BF364CBEB9F4}"/>
                </a:ext>
              </a:extLst>
            </p:cNvPr>
            <p:cNvSpPr/>
            <p:nvPr/>
          </p:nvSpPr>
          <p:spPr>
            <a:xfrm rot="253362" flipH="1">
              <a:off x="1377485" y="4292562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Arc 161">
              <a:extLst>
                <a:ext uri="{FF2B5EF4-FFF2-40B4-BE49-F238E27FC236}">
                  <a16:creationId xmlns:a16="http://schemas.microsoft.com/office/drawing/2014/main" id="{E4FE08A6-D452-4D1E-BC54-CE3C2E381986}"/>
                </a:ext>
              </a:extLst>
            </p:cNvPr>
            <p:cNvSpPr/>
            <p:nvPr/>
          </p:nvSpPr>
          <p:spPr>
            <a:xfrm rot="10198471">
              <a:off x="1621013" y="453659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2BB7C69-23A7-4535-A9F7-A006BE3F3821}"/>
              </a:ext>
            </a:extLst>
          </p:cNvPr>
          <p:cNvGrpSpPr/>
          <p:nvPr/>
        </p:nvGrpSpPr>
        <p:grpSpPr>
          <a:xfrm>
            <a:off x="5360109" y="3977513"/>
            <a:ext cx="1709589" cy="2102809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EB8EE97C-E8C3-412B-AEF0-BB7026DA6D5A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98FCCC23-ECB2-4C60-B843-D09A2C9283EC}"/>
                  </a:ext>
                </a:extLst>
              </p:cNvPr>
              <p:cNvGrpSpPr/>
              <p:nvPr/>
            </p:nvGrpSpPr>
            <p:grpSpPr>
              <a:xfrm flipH="1">
                <a:off x="4194422" y="6342971"/>
                <a:ext cx="2334527" cy="3136023"/>
                <a:chOff x="-704602" y="7985701"/>
                <a:chExt cx="3011798" cy="4045817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F8CD2F4-1D15-4F13-B89E-99D86D12E361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0" name="Group 169">
                  <a:extLst>
                    <a:ext uri="{FF2B5EF4-FFF2-40B4-BE49-F238E27FC236}">
                      <a16:creationId xmlns:a16="http://schemas.microsoft.com/office/drawing/2014/main" id="{F1B8F537-3DD1-448E-8CAC-703D68C34B2C}"/>
                    </a:ext>
                  </a:extLst>
                </p:cNvPr>
                <p:cNvGrpSpPr/>
                <p:nvPr/>
              </p:nvGrpSpPr>
              <p:grpSpPr>
                <a:xfrm>
                  <a:off x="-229678" y="8483998"/>
                  <a:ext cx="2536874" cy="3547520"/>
                  <a:chOff x="-229678" y="8483998"/>
                  <a:chExt cx="2536874" cy="3547520"/>
                </a:xfrm>
              </p:grpSpPr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EA07757B-D2A1-4257-9E9B-6983E18C688E}"/>
                      </a:ext>
                    </a:extLst>
                  </p:cNvPr>
                  <p:cNvSpPr/>
                  <p:nvPr/>
                </p:nvSpPr>
                <p:spPr>
                  <a:xfrm rot="19189971">
                    <a:off x="1653421" y="9755672"/>
                    <a:ext cx="649909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41E6FEB7-1F9E-4AE5-BC55-1639907C83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01AAB536-1E4E-4CDC-AB9E-E91DADE8E5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7F5FA2C2-7F2E-4BCF-87C7-34BD5E819A76}"/>
                      </a:ext>
                    </a:extLst>
                  </p:cNvPr>
                  <p:cNvSpPr/>
                  <p:nvPr/>
                </p:nvSpPr>
                <p:spPr>
                  <a:xfrm>
                    <a:off x="-229678" y="8483998"/>
                    <a:ext cx="2536874" cy="2447779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3" name="Rectangle: Top Corners Rounded 182">
                    <a:extLst>
                      <a:ext uri="{FF2B5EF4-FFF2-40B4-BE49-F238E27FC236}">
                        <a16:creationId xmlns:a16="http://schemas.microsoft.com/office/drawing/2014/main" id="{A5CF8519-1E5D-492F-AC93-0518E9E6630E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4" name="Freeform: Shape 183">
                    <a:extLst>
                      <a:ext uri="{FF2B5EF4-FFF2-40B4-BE49-F238E27FC236}">
                        <a16:creationId xmlns:a16="http://schemas.microsoft.com/office/drawing/2014/main" id="{7E373B61-D365-4B1B-9519-4365B85B276C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6" name="Rectangle: Top Corners Rounded 185">
                    <a:extLst>
                      <a:ext uri="{FF2B5EF4-FFF2-40B4-BE49-F238E27FC236}">
                        <a16:creationId xmlns:a16="http://schemas.microsoft.com/office/drawing/2014/main" id="{D8EA689A-46C0-4C19-AC85-950062D7C456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566B2E4-E092-4BAF-867E-45493FC1BCF8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21A752F3-137A-45D2-B552-9AEA63FD83DB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88E932A-BA99-4730-873B-5B86102873CD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1B4A91-AB98-4FFF-B33E-49203FD74FD2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99D6F3-A5A2-40A8-9EE4-AE40EC406405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11913F9-A44C-4E0F-9D7B-83E48DE4ABC2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9D39997-4A76-40D0-AE2B-2F245A9AF8F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62DCABFA-6154-47C5-BB62-D7742BE08EE5}"/>
                </a:ext>
              </a:extLst>
            </p:cNvPr>
            <p:cNvSpPr/>
            <p:nvPr/>
          </p:nvSpPr>
          <p:spPr>
            <a:xfrm flipH="1">
              <a:off x="5125618" y="4529190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9236159-8110-41BE-B1CA-A08BD85F86A4}"/>
                </a:ext>
              </a:extLst>
            </p:cNvPr>
            <p:cNvSpPr/>
            <p:nvPr/>
          </p:nvSpPr>
          <p:spPr>
            <a:xfrm flipH="1">
              <a:off x="4862981" y="4512763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Arc 151">
              <a:extLst>
                <a:ext uri="{FF2B5EF4-FFF2-40B4-BE49-F238E27FC236}">
                  <a16:creationId xmlns:a16="http://schemas.microsoft.com/office/drawing/2014/main" id="{C0CA42B4-949A-4787-B6C9-AC6FADFA8AC9}"/>
                </a:ext>
              </a:extLst>
            </p:cNvPr>
            <p:cNvSpPr/>
            <p:nvPr/>
          </p:nvSpPr>
          <p:spPr>
            <a:xfrm rot="19808829">
              <a:off x="4830424" y="4441535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B74ACF3E-423E-4832-9DCA-1159BD482513}"/>
                </a:ext>
              </a:extLst>
            </p:cNvPr>
            <p:cNvSpPr/>
            <p:nvPr/>
          </p:nvSpPr>
          <p:spPr>
            <a:xfrm rot="20202360">
              <a:off x="5125094" y="4466510"/>
              <a:ext cx="95219" cy="5645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5786416" y="5021623"/>
            <a:ext cx="239438" cy="153514"/>
          </a:xfrm>
          <a:prstGeom prst="rect">
            <a:avLst/>
          </a:prstGeom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FDDE62D9-5E56-4C29-B8AF-71F0EE2DF36D}"/>
              </a:ext>
            </a:extLst>
          </p:cNvPr>
          <p:cNvSpPr/>
          <p:nvPr/>
        </p:nvSpPr>
        <p:spPr>
          <a:xfrm rot="1940636" flipH="1">
            <a:off x="6053898" y="4925049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IVoiceGenerator_com_11-12-2024T22_2_26_ F">
            <a:hlinkClick r:id="" action="ppaction://media"/>
            <a:extLst>
              <a:ext uri="{FF2B5EF4-FFF2-40B4-BE49-F238E27FC236}">
                <a16:creationId xmlns:a16="http://schemas.microsoft.com/office/drawing/2014/main" id="{832BC0C9-D751-487D-A26A-FED6AA28D89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995423" y="33522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22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5D536AB-5038-4F53-96A2-C814B631D9BC}"/>
              </a:ext>
            </a:extLst>
          </p:cNvPr>
          <p:cNvGrpSpPr/>
          <p:nvPr/>
        </p:nvGrpSpPr>
        <p:grpSpPr>
          <a:xfrm>
            <a:off x="19190420" y="-12852727"/>
            <a:ext cx="18173093" cy="7478207"/>
            <a:chOff x="3130849" y="4454082"/>
            <a:chExt cx="6057339" cy="2492588"/>
          </a:xfrm>
          <a:solidFill>
            <a:schemeClr val="bg1"/>
          </a:solidFill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973D2F7-3518-4119-A1B5-3A3964615A62}"/>
                </a:ext>
              </a:extLst>
            </p:cNvPr>
            <p:cNvSpPr/>
            <p:nvPr/>
          </p:nvSpPr>
          <p:spPr>
            <a:xfrm>
              <a:off x="4443285" y="4454082"/>
              <a:ext cx="3843387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FA9CB34-BF54-473F-B1DC-81578123DB44}"/>
                </a:ext>
              </a:extLst>
            </p:cNvPr>
            <p:cNvSpPr/>
            <p:nvPr/>
          </p:nvSpPr>
          <p:spPr>
            <a:xfrm>
              <a:off x="4138733" y="4968102"/>
              <a:ext cx="4253520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0F87420-BBC0-4354-AB87-DCF27B1551FD}"/>
                </a:ext>
              </a:extLst>
            </p:cNvPr>
            <p:cNvSpPr/>
            <p:nvPr/>
          </p:nvSpPr>
          <p:spPr>
            <a:xfrm>
              <a:off x="3925439" y="5421870"/>
              <a:ext cx="4897354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9505F21-6A8D-4CEA-8BA9-7F8CACAC2F2B}"/>
                </a:ext>
              </a:extLst>
            </p:cNvPr>
            <p:cNvSpPr/>
            <p:nvPr/>
          </p:nvSpPr>
          <p:spPr>
            <a:xfrm>
              <a:off x="3496050" y="5935561"/>
              <a:ext cx="5523035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AAA13FA-4E04-4B29-8FF5-A1E166ECEF3B}"/>
                </a:ext>
              </a:extLst>
            </p:cNvPr>
            <p:cNvSpPr/>
            <p:nvPr/>
          </p:nvSpPr>
          <p:spPr>
            <a:xfrm>
              <a:off x="3130849" y="6432320"/>
              <a:ext cx="6057339" cy="5143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682A734-F73D-492E-A248-8AB0C2A7C695}"/>
              </a:ext>
            </a:extLst>
          </p:cNvPr>
          <p:cNvGrpSpPr/>
          <p:nvPr/>
        </p:nvGrpSpPr>
        <p:grpSpPr>
          <a:xfrm>
            <a:off x="18557150" y="-922970"/>
            <a:ext cx="1266539" cy="6056014"/>
            <a:chOff x="2769703" y="530090"/>
            <a:chExt cx="1364974" cy="652669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55A0EBB-2199-4D72-8175-FE4B39B35F9C}"/>
                </a:ext>
              </a:extLst>
            </p:cNvPr>
            <p:cNvSpPr/>
            <p:nvPr/>
          </p:nvSpPr>
          <p:spPr>
            <a:xfrm>
              <a:off x="2769703" y="530090"/>
              <a:ext cx="1364974" cy="6526694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4974" h="6677048">
                  <a:moveTo>
                    <a:pt x="0" y="0"/>
                  </a:moveTo>
                  <a:lnTo>
                    <a:pt x="1338470" y="1060174"/>
                  </a:lnTo>
                  <a:lnTo>
                    <a:pt x="1364974" y="5042452"/>
                  </a:lnTo>
                  <a:lnTo>
                    <a:pt x="39755" y="66770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ectangle 2">
              <a:extLst>
                <a:ext uri="{FF2B5EF4-FFF2-40B4-BE49-F238E27FC236}">
                  <a16:creationId xmlns:a16="http://schemas.microsoft.com/office/drawing/2014/main" id="{8E446F20-EB94-4FA8-9ADD-A0EA8FFC1CB1}"/>
                </a:ext>
              </a:extLst>
            </p:cNvPr>
            <p:cNvSpPr/>
            <p:nvPr/>
          </p:nvSpPr>
          <p:spPr>
            <a:xfrm>
              <a:off x="3409767" y="1152939"/>
              <a:ext cx="552633" cy="4916557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1430698"/>
                <a:gd name="connsiteY0" fmla="*/ 0 h 6677048"/>
                <a:gd name="connsiteX1" fmla="*/ 1430698 w 1430698"/>
                <a:gd name="connsiteY1" fmla="*/ 882120 h 6677048"/>
                <a:gd name="connsiteX2" fmla="*/ 1364974 w 1430698"/>
                <a:gd name="connsiteY2" fmla="*/ 5042452 h 6677048"/>
                <a:gd name="connsiteX3" fmla="*/ 39755 w 1430698"/>
                <a:gd name="connsiteY3" fmla="*/ 6677048 h 6677048"/>
                <a:gd name="connsiteX4" fmla="*/ 0 w 1430698"/>
                <a:gd name="connsiteY4" fmla="*/ 0 h 6677048"/>
                <a:gd name="connsiteX0" fmla="*/ 0 w 1430698"/>
                <a:gd name="connsiteY0" fmla="*/ 0 h 6677048"/>
                <a:gd name="connsiteX1" fmla="*/ 1430698 w 1430698"/>
                <a:gd name="connsiteY1" fmla="*/ 882120 h 6677048"/>
                <a:gd name="connsiteX2" fmla="*/ 1401865 w 1430698"/>
                <a:gd name="connsiteY2" fmla="*/ 5333814 h 6677048"/>
                <a:gd name="connsiteX3" fmla="*/ 39755 w 1430698"/>
                <a:gd name="connsiteY3" fmla="*/ 6677048 h 6677048"/>
                <a:gd name="connsiteX4" fmla="*/ 0 w 1430698"/>
                <a:gd name="connsiteY4" fmla="*/ 0 h 6677048"/>
                <a:gd name="connsiteX0" fmla="*/ 0 w 1430698"/>
                <a:gd name="connsiteY0" fmla="*/ 0 h 6385686"/>
                <a:gd name="connsiteX1" fmla="*/ 1430698 w 1430698"/>
                <a:gd name="connsiteY1" fmla="*/ 882120 h 6385686"/>
                <a:gd name="connsiteX2" fmla="*/ 1401865 w 1430698"/>
                <a:gd name="connsiteY2" fmla="*/ 5333814 h 6385686"/>
                <a:gd name="connsiteX3" fmla="*/ 21310 w 1430698"/>
                <a:gd name="connsiteY3" fmla="*/ 6385686 h 6385686"/>
                <a:gd name="connsiteX4" fmla="*/ 0 w 1430698"/>
                <a:gd name="connsiteY4" fmla="*/ 0 h 6385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698" h="6385686">
                  <a:moveTo>
                    <a:pt x="0" y="0"/>
                  </a:moveTo>
                  <a:lnTo>
                    <a:pt x="1430698" y="882120"/>
                  </a:lnTo>
                  <a:lnTo>
                    <a:pt x="1401865" y="5333814"/>
                  </a:lnTo>
                  <a:lnTo>
                    <a:pt x="21310" y="6385686"/>
                  </a:lnTo>
                  <a:cubicBezTo>
                    <a:pt x="14207" y="4257124"/>
                    <a:pt x="7103" y="2128562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4FD7565-B2CA-4EB5-98C6-1C9FF21300C5}"/>
                </a:ext>
              </a:extLst>
            </p:cNvPr>
            <p:cNvSpPr/>
            <p:nvPr/>
          </p:nvSpPr>
          <p:spPr>
            <a:xfrm>
              <a:off x="3525266" y="4109269"/>
              <a:ext cx="129524" cy="294862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A779208-C8E1-47BB-8A5E-D301DE778C04}"/>
                </a:ext>
              </a:extLst>
            </p:cNvPr>
            <p:cNvSpPr/>
            <p:nvPr/>
          </p:nvSpPr>
          <p:spPr>
            <a:xfrm>
              <a:off x="3534328" y="4454602"/>
              <a:ext cx="60255" cy="184698"/>
            </a:xfrm>
            <a:custGeom>
              <a:avLst/>
              <a:gdLst>
                <a:gd name="connsiteX0" fmla="*/ 61850 w 192568"/>
                <a:gd name="connsiteY0" fmla="*/ 197643 h 512688"/>
                <a:gd name="connsiteX1" fmla="*/ 28577 w 192568"/>
                <a:gd name="connsiteY1" fmla="*/ 230916 h 512688"/>
                <a:gd name="connsiteX2" fmla="*/ 28577 w 192568"/>
                <a:gd name="connsiteY2" fmla="*/ 316391 h 512688"/>
                <a:gd name="connsiteX3" fmla="*/ 65330 w 192568"/>
                <a:gd name="connsiteY3" fmla="*/ 353144 h 512688"/>
                <a:gd name="connsiteX4" fmla="*/ 65329 w 192568"/>
                <a:gd name="connsiteY4" fmla="*/ 353145 h 512688"/>
                <a:gd name="connsiteX5" fmla="*/ 102082 w 192568"/>
                <a:gd name="connsiteY5" fmla="*/ 316392 h 512688"/>
                <a:gd name="connsiteX6" fmla="*/ 102082 w 192568"/>
                <a:gd name="connsiteY6" fmla="*/ 230916 h 512688"/>
                <a:gd name="connsiteX7" fmla="*/ 68809 w 192568"/>
                <a:gd name="connsiteY7" fmla="*/ 197643 h 512688"/>
                <a:gd name="connsiteX8" fmla="*/ 87168 w 192568"/>
                <a:gd name="connsiteY8" fmla="*/ 0 h 512688"/>
                <a:gd name="connsiteX9" fmla="*/ 105400 w 192568"/>
                <a:gd name="connsiteY9" fmla="*/ 0 h 512688"/>
                <a:gd name="connsiteX10" fmla="*/ 192568 w 192568"/>
                <a:gd name="connsiteY10" fmla="*/ 87168 h 512688"/>
                <a:gd name="connsiteX11" fmla="*/ 192568 w 192568"/>
                <a:gd name="connsiteY11" fmla="*/ 416404 h 512688"/>
                <a:gd name="connsiteX12" fmla="*/ 96284 w 192568"/>
                <a:gd name="connsiteY12" fmla="*/ 512688 h 512688"/>
                <a:gd name="connsiteX13" fmla="*/ 0 w 192568"/>
                <a:gd name="connsiteY13" fmla="*/ 416404 h 512688"/>
                <a:gd name="connsiteX14" fmla="*/ 0 w 192568"/>
                <a:gd name="connsiteY14" fmla="*/ 87168 h 512688"/>
                <a:gd name="connsiteX15" fmla="*/ 87168 w 192568"/>
                <a:gd name="connsiteY15" fmla="*/ 0 h 51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568" h="512688">
                  <a:moveTo>
                    <a:pt x="61850" y="197643"/>
                  </a:moveTo>
                  <a:cubicBezTo>
                    <a:pt x="43474" y="197643"/>
                    <a:pt x="28577" y="212540"/>
                    <a:pt x="28577" y="230916"/>
                  </a:cubicBezTo>
                  <a:lnTo>
                    <a:pt x="28577" y="316391"/>
                  </a:lnTo>
                  <a:cubicBezTo>
                    <a:pt x="28577" y="336689"/>
                    <a:pt x="45032" y="353144"/>
                    <a:pt x="65330" y="353144"/>
                  </a:cubicBezTo>
                  <a:lnTo>
                    <a:pt x="65329" y="353145"/>
                  </a:lnTo>
                  <a:cubicBezTo>
                    <a:pt x="85627" y="353145"/>
                    <a:pt x="102082" y="336690"/>
                    <a:pt x="102082" y="316392"/>
                  </a:cubicBezTo>
                  <a:lnTo>
                    <a:pt x="102082" y="230916"/>
                  </a:lnTo>
                  <a:cubicBezTo>
                    <a:pt x="102082" y="212540"/>
                    <a:pt x="87185" y="197643"/>
                    <a:pt x="68809" y="197643"/>
                  </a:cubicBezTo>
                  <a:close/>
                  <a:moveTo>
                    <a:pt x="87168" y="0"/>
                  </a:moveTo>
                  <a:lnTo>
                    <a:pt x="105400" y="0"/>
                  </a:lnTo>
                  <a:cubicBezTo>
                    <a:pt x="153542" y="0"/>
                    <a:pt x="192568" y="39026"/>
                    <a:pt x="192568" y="87168"/>
                  </a:cubicBezTo>
                  <a:lnTo>
                    <a:pt x="192568" y="416404"/>
                  </a:lnTo>
                  <a:cubicBezTo>
                    <a:pt x="192568" y="469580"/>
                    <a:pt x="149460" y="512688"/>
                    <a:pt x="96284" y="512688"/>
                  </a:cubicBezTo>
                  <a:cubicBezTo>
                    <a:pt x="43108" y="512688"/>
                    <a:pt x="0" y="469580"/>
                    <a:pt x="0" y="416404"/>
                  </a:cubicBezTo>
                  <a:lnTo>
                    <a:pt x="0" y="87168"/>
                  </a:lnTo>
                  <a:cubicBezTo>
                    <a:pt x="0" y="39026"/>
                    <a:pt x="39026" y="0"/>
                    <a:pt x="8716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5F28A8-0587-4349-9D9A-31CB49FE6FE0}"/>
              </a:ext>
            </a:extLst>
          </p:cNvPr>
          <p:cNvGrpSpPr/>
          <p:nvPr/>
        </p:nvGrpSpPr>
        <p:grpSpPr>
          <a:xfrm flipH="1">
            <a:off x="27367167" y="-5323722"/>
            <a:ext cx="3107260" cy="14857518"/>
            <a:chOff x="2769703" y="530090"/>
            <a:chExt cx="1364974" cy="6526694"/>
          </a:xfrm>
        </p:grpSpPr>
        <p:sp>
          <p:nvSpPr>
            <p:cNvPr id="11" name="Rectangle 2">
              <a:extLst>
                <a:ext uri="{FF2B5EF4-FFF2-40B4-BE49-F238E27FC236}">
                  <a16:creationId xmlns:a16="http://schemas.microsoft.com/office/drawing/2014/main" id="{C2F36831-0727-460F-BCE6-B74D83FC673F}"/>
                </a:ext>
              </a:extLst>
            </p:cNvPr>
            <p:cNvSpPr/>
            <p:nvPr/>
          </p:nvSpPr>
          <p:spPr>
            <a:xfrm>
              <a:off x="2769703" y="530090"/>
              <a:ext cx="1364974" cy="6526694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4974" h="6677048">
                  <a:moveTo>
                    <a:pt x="0" y="0"/>
                  </a:moveTo>
                  <a:lnTo>
                    <a:pt x="1338470" y="1060174"/>
                  </a:lnTo>
                  <a:lnTo>
                    <a:pt x="1364974" y="5042452"/>
                  </a:lnTo>
                  <a:lnTo>
                    <a:pt x="39755" y="66770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2">
              <a:extLst>
                <a:ext uri="{FF2B5EF4-FFF2-40B4-BE49-F238E27FC236}">
                  <a16:creationId xmlns:a16="http://schemas.microsoft.com/office/drawing/2014/main" id="{93D0A38C-D247-4FAA-96EB-1CED458EBE30}"/>
                </a:ext>
              </a:extLst>
            </p:cNvPr>
            <p:cNvSpPr/>
            <p:nvPr/>
          </p:nvSpPr>
          <p:spPr>
            <a:xfrm>
              <a:off x="3114261" y="1152939"/>
              <a:ext cx="848140" cy="4916557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1430698"/>
                <a:gd name="connsiteY0" fmla="*/ 0 h 6677048"/>
                <a:gd name="connsiteX1" fmla="*/ 1430698 w 1430698"/>
                <a:gd name="connsiteY1" fmla="*/ 882120 h 6677048"/>
                <a:gd name="connsiteX2" fmla="*/ 1364974 w 1430698"/>
                <a:gd name="connsiteY2" fmla="*/ 5042452 h 6677048"/>
                <a:gd name="connsiteX3" fmla="*/ 39755 w 1430698"/>
                <a:gd name="connsiteY3" fmla="*/ 6677048 h 6677048"/>
                <a:gd name="connsiteX4" fmla="*/ 0 w 1430698"/>
                <a:gd name="connsiteY4" fmla="*/ 0 h 6677048"/>
                <a:gd name="connsiteX0" fmla="*/ 0 w 1430698"/>
                <a:gd name="connsiteY0" fmla="*/ 0 h 6677048"/>
                <a:gd name="connsiteX1" fmla="*/ 1430698 w 1430698"/>
                <a:gd name="connsiteY1" fmla="*/ 882120 h 6677048"/>
                <a:gd name="connsiteX2" fmla="*/ 1401865 w 1430698"/>
                <a:gd name="connsiteY2" fmla="*/ 5333814 h 6677048"/>
                <a:gd name="connsiteX3" fmla="*/ 39755 w 1430698"/>
                <a:gd name="connsiteY3" fmla="*/ 6677048 h 6677048"/>
                <a:gd name="connsiteX4" fmla="*/ 0 w 1430698"/>
                <a:gd name="connsiteY4" fmla="*/ 0 h 6677048"/>
                <a:gd name="connsiteX0" fmla="*/ 0 w 1430698"/>
                <a:gd name="connsiteY0" fmla="*/ 0 h 6385686"/>
                <a:gd name="connsiteX1" fmla="*/ 1430698 w 1430698"/>
                <a:gd name="connsiteY1" fmla="*/ 882120 h 6385686"/>
                <a:gd name="connsiteX2" fmla="*/ 1401865 w 1430698"/>
                <a:gd name="connsiteY2" fmla="*/ 5333814 h 6385686"/>
                <a:gd name="connsiteX3" fmla="*/ 21310 w 1430698"/>
                <a:gd name="connsiteY3" fmla="*/ 6385686 h 6385686"/>
                <a:gd name="connsiteX4" fmla="*/ 0 w 1430698"/>
                <a:gd name="connsiteY4" fmla="*/ 0 h 6385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0698" h="6385686">
                  <a:moveTo>
                    <a:pt x="0" y="0"/>
                  </a:moveTo>
                  <a:lnTo>
                    <a:pt x="1430698" y="882120"/>
                  </a:lnTo>
                  <a:lnTo>
                    <a:pt x="1401865" y="5333814"/>
                  </a:lnTo>
                  <a:lnTo>
                    <a:pt x="21310" y="6385686"/>
                  </a:lnTo>
                  <a:cubicBezTo>
                    <a:pt x="14207" y="4257124"/>
                    <a:pt x="7103" y="2128562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7718D58-02A7-418B-971E-5D041318AD02}"/>
                </a:ext>
              </a:extLst>
            </p:cNvPr>
            <p:cNvSpPr/>
            <p:nvPr/>
          </p:nvSpPr>
          <p:spPr>
            <a:xfrm>
              <a:off x="3287340" y="4424508"/>
              <a:ext cx="198783" cy="294862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2352170-F2DA-498B-A174-F393658636CC}"/>
                </a:ext>
              </a:extLst>
            </p:cNvPr>
            <p:cNvSpPr/>
            <p:nvPr/>
          </p:nvSpPr>
          <p:spPr>
            <a:xfrm>
              <a:off x="3297434" y="4769237"/>
              <a:ext cx="87044" cy="184698"/>
            </a:xfrm>
            <a:custGeom>
              <a:avLst/>
              <a:gdLst>
                <a:gd name="connsiteX0" fmla="*/ 61850 w 192568"/>
                <a:gd name="connsiteY0" fmla="*/ 197643 h 512688"/>
                <a:gd name="connsiteX1" fmla="*/ 28577 w 192568"/>
                <a:gd name="connsiteY1" fmla="*/ 230916 h 512688"/>
                <a:gd name="connsiteX2" fmla="*/ 28577 w 192568"/>
                <a:gd name="connsiteY2" fmla="*/ 316391 h 512688"/>
                <a:gd name="connsiteX3" fmla="*/ 65330 w 192568"/>
                <a:gd name="connsiteY3" fmla="*/ 353144 h 512688"/>
                <a:gd name="connsiteX4" fmla="*/ 65329 w 192568"/>
                <a:gd name="connsiteY4" fmla="*/ 353145 h 512688"/>
                <a:gd name="connsiteX5" fmla="*/ 102082 w 192568"/>
                <a:gd name="connsiteY5" fmla="*/ 316392 h 512688"/>
                <a:gd name="connsiteX6" fmla="*/ 102082 w 192568"/>
                <a:gd name="connsiteY6" fmla="*/ 230916 h 512688"/>
                <a:gd name="connsiteX7" fmla="*/ 68809 w 192568"/>
                <a:gd name="connsiteY7" fmla="*/ 197643 h 512688"/>
                <a:gd name="connsiteX8" fmla="*/ 87168 w 192568"/>
                <a:gd name="connsiteY8" fmla="*/ 0 h 512688"/>
                <a:gd name="connsiteX9" fmla="*/ 105400 w 192568"/>
                <a:gd name="connsiteY9" fmla="*/ 0 h 512688"/>
                <a:gd name="connsiteX10" fmla="*/ 192568 w 192568"/>
                <a:gd name="connsiteY10" fmla="*/ 87168 h 512688"/>
                <a:gd name="connsiteX11" fmla="*/ 192568 w 192568"/>
                <a:gd name="connsiteY11" fmla="*/ 416404 h 512688"/>
                <a:gd name="connsiteX12" fmla="*/ 96284 w 192568"/>
                <a:gd name="connsiteY12" fmla="*/ 512688 h 512688"/>
                <a:gd name="connsiteX13" fmla="*/ 0 w 192568"/>
                <a:gd name="connsiteY13" fmla="*/ 416404 h 512688"/>
                <a:gd name="connsiteX14" fmla="*/ 0 w 192568"/>
                <a:gd name="connsiteY14" fmla="*/ 87168 h 512688"/>
                <a:gd name="connsiteX15" fmla="*/ 87168 w 192568"/>
                <a:gd name="connsiteY15" fmla="*/ 0 h 51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2568" h="512688">
                  <a:moveTo>
                    <a:pt x="61850" y="197643"/>
                  </a:moveTo>
                  <a:cubicBezTo>
                    <a:pt x="43474" y="197643"/>
                    <a:pt x="28577" y="212540"/>
                    <a:pt x="28577" y="230916"/>
                  </a:cubicBezTo>
                  <a:lnTo>
                    <a:pt x="28577" y="316391"/>
                  </a:lnTo>
                  <a:cubicBezTo>
                    <a:pt x="28577" y="336689"/>
                    <a:pt x="45032" y="353144"/>
                    <a:pt x="65330" y="353144"/>
                  </a:cubicBezTo>
                  <a:lnTo>
                    <a:pt x="65329" y="353145"/>
                  </a:lnTo>
                  <a:cubicBezTo>
                    <a:pt x="85627" y="353145"/>
                    <a:pt x="102082" y="336690"/>
                    <a:pt x="102082" y="316392"/>
                  </a:cubicBezTo>
                  <a:lnTo>
                    <a:pt x="102082" y="230916"/>
                  </a:lnTo>
                  <a:cubicBezTo>
                    <a:pt x="102082" y="212540"/>
                    <a:pt x="87185" y="197643"/>
                    <a:pt x="68809" y="197643"/>
                  </a:cubicBezTo>
                  <a:close/>
                  <a:moveTo>
                    <a:pt x="87168" y="0"/>
                  </a:moveTo>
                  <a:lnTo>
                    <a:pt x="105400" y="0"/>
                  </a:lnTo>
                  <a:cubicBezTo>
                    <a:pt x="153542" y="0"/>
                    <a:pt x="192568" y="39026"/>
                    <a:pt x="192568" y="87168"/>
                  </a:cubicBezTo>
                  <a:lnTo>
                    <a:pt x="192568" y="416404"/>
                  </a:lnTo>
                  <a:cubicBezTo>
                    <a:pt x="192568" y="469580"/>
                    <a:pt x="149460" y="512688"/>
                    <a:pt x="96284" y="512688"/>
                  </a:cubicBezTo>
                  <a:cubicBezTo>
                    <a:pt x="43108" y="512688"/>
                    <a:pt x="0" y="469580"/>
                    <a:pt x="0" y="416404"/>
                  </a:cubicBezTo>
                  <a:lnTo>
                    <a:pt x="0" y="87168"/>
                  </a:lnTo>
                  <a:cubicBezTo>
                    <a:pt x="0" y="39026"/>
                    <a:pt x="39026" y="0"/>
                    <a:pt x="8716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6"/>
          <a:srcRect l="47529" t="18259" r="41262" b="68965"/>
          <a:stretch/>
        </p:blipFill>
        <p:spPr>
          <a:xfrm>
            <a:off x="1893802" y="7286176"/>
            <a:ext cx="239438" cy="15351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F46984A-BC6D-40B8-888F-2D1083968CB9}"/>
              </a:ext>
            </a:extLst>
          </p:cNvPr>
          <p:cNvSpPr/>
          <p:nvPr/>
        </p:nvSpPr>
        <p:spPr>
          <a:xfrm>
            <a:off x="3835530" y="341982"/>
            <a:ext cx="4691535" cy="56396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Arc 156">
            <a:extLst>
              <a:ext uri="{FF2B5EF4-FFF2-40B4-BE49-F238E27FC236}">
                <a16:creationId xmlns:a16="http://schemas.microsoft.com/office/drawing/2014/main" id="{AD8E459E-818D-44EB-92E7-D899AA8979F5}"/>
              </a:ext>
            </a:extLst>
          </p:cNvPr>
          <p:cNvSpPr/>
          <p:nvPr/>
        </p:nvSpPr>
        <p:spPr>
          <a:xfrm rot="11401529" flipH="1">
            <a:off x="3868258" y="7323678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69D4F9B-7EA4-4B98-9A50-6C98164CB489}"/>
              </a:ext>
            </a:extLst>
          </p:cNvPr>
          <p:cNvSpPr/>
          <p:nvPr/>
        </p:nvSpPr>
        <p:spPr>
          <a:xfrm>
            <a:off x="0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20112836-5943-4BBD-9D44-7E5FBF58DE98}"/>
              </a:ext>
            </a:extLst>
          </p:cNvPr>
          <p:cNvSpPr/>
          <p:nvPr/>
        </p:nvSpPr>
        <p:spPr>
          <a:xfrm>
            <a:off x="761130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104A5F36-82C3-4E62-B00F-6435EBB05659}"/>
              </a:ext>
            </a:extLst>
          </p:cNvPr>
          <p:cNvSpPr/>
          <p:nvPr/>
        </p:nvSpPr>
        <p:spPr>
          <a:xfrm>
            <a:off x="1514526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D615035C-16CF-4D72-9F0C-FBDCEB27DFA0}"/>
              </a:ext>
            </a:extLst>
          </p:cNvPr>
          <p:cNvSpPr/>
          <p:nvPr/>
        </p:nvSpPr>
        <p:spPr>
          <a:xfrm>
            <a:off x="2273078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E97649B3-58E5-4AC4-A546-7C087A74E6A3}"/>
              </a:ext>
            </a:extLst>
          </p:cNvPr>
          <p:cNvSpPr/>
          <p:nvPr/>
        </p:nvSpPr>
        <p:spPr>
          <a:xfrm>
            <a:off x="3034208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7CE10737-5078-4ED3-86CD-FC7091C5BB81}"/>
              </a:ext>
            </a:extLst>
          </p:cNvPr>
          <p:cNvSpPr/>
          <p:nvPr/>
        </p:nvSpPr>
        <p:spPr>
          <a:xfrm>
            <a:off x="3787604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E62A3A3B-D95B-40C2-BB52-D97F3F955F2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4" t="16893" r="43171" b="872"/>
          <a:stretch>
            <a:fillRect/>
          </a:stretch>
        </p:blipFill>
        <p:spPr>
          <a:xfrm>
            <a:off x="3850729" y="341981"/>
            <a:ext cx="4691535" cy="5639656"/>
          </a:xfrm>
          <a:custGeom>
            <a:avLst/>
            <a:gdLst>
              <a:gd name="connsiteX0" fmla="*/ 0 w 4691535"/>
              <a:gd name="connsiteY0" fmla="*/ 0 h 5639656"/>
              <a:gd name="connsiteX1" fmla="*/ 4691535 w 4691535"/>
              <a:gd name="connsiteY1" fmla="*/ 0 h 5639656"/>
              <a:gd name="connsiteX2" fmla="*/ 4691535 w 4691535"/>
              <a:gd name="connsiteY2" fmla="*/ 5639656 h 5639656"/>
              <a:gd name="connsiteX3" fmla="*/ 0 w 4691535"/>
              <a:gd name="connsiteY3" fmla="*/ 5639656 h 5639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1535" h="5639656">
                <a:moveTo>
                  <a:pt x="0" y="0"/>
                </a:moveTo>
                <a:lnTo>
                  <a:pt x="4691535" y="0"/>
                </a:lnTo>
                <a:lnTo>
                  <a:pt x="4691535" y="5639656"/>
                </a:lnTo>
                <a:lnTo>
                  <a:pt x="0" y="5639656"/>
                </a:lnTo>
                <a:close/>
              </a:path>
            </a:pathLst>
          </a:custGeom>
        </p:spPr>
      </p:pic>
      <p:sp>
        <p:nvSpPr>
          <p:cNvPr id="172" name="Rectangle 171">
            <a:extLst>
              <a:ext uri="{FF2B5EF4-FFF2-40B4-BE49-F238E27FC236}">
                <a16:creationId xmlns:a16="http://schemas.microsoft.com/office/drawing/2014/main" id="{EF5A1908-90B0-4DD3-9DDC-A516B1CC4AE0}"/>
              </a:ext>
            </a:extLst>
          </p:cNvPr>
          <p:cNvSpPr/>
          <p:nvPr/>
        </p:nvSpPr>
        <p:spPr>
          <a:xfrm>
            <a:off x="4546156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BCADBC1F-44B4-461F-B642-C4F73FD70E39}"/>
              </a:ext>
            </a:extLst>
          </p:cNvPr>
          <p:cNvSpPr/>
          <p:nvPr/>
        </p:nvSpPr>
        <p:spPr>
          <a:xfrm>
            <a:off x="5291421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2BE589B3-BDE5-4498-956E-B6817E0D3B19}"/>
              </a:ext>
            </a:extLst>
          </p:cNvPr>
          <p:cNvSpPr/>
          <p:nvPr/>
        </p:nvSpPr>
        <p:spPr>
          <a:xfrm>
            <a:off x="6044817" y="6005594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DE15336A-BDC6-45D7-88AB-B3CEB1D46558}"/>
              </a:ext>
            </a:extLst>
          </p:cNvPr>
          <p:cNvSpPr/>
          <p:nvPr/>
        </p:nvSpPr>
        <p:spPr>
          <a:xfrm>
            <a:off x="6803369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992349A1-7825-497E-8AB0-B84144B72FB2}"/>
              </a:ext>
            </a:extLst>
          </p:cNvPr>
          <p:cNvSpPr/>
          <p:nvPr/>
        </p:nvSpPr>
        <p:spPr>
          <a:xfrm>
            <a:off x="7528379" y="6005593"/>
            <a:ext cx="79467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455E4615-C9CF-4A24-9467-C5B1AAFC60D3}"/>
              </a:ext>
            </a:extLst>
          </p:cNvPr>
          <p:cNvSpPr/>
          <p:nvPr/>
        </p:nvSpPr>
        <p:spPr>
          <a:xfrm>
            <a:off x="8317895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02C993C-DFCC-4C50-BA6B-F1D8475109D7}"/>
              </a:ext>
            </a:extLst>
          </p:cNvPr>
          <p:cNvSpPr/>
          <p:nvPr/>
        </p:nvSpPr>
        <p:spPr>
          <a:xfrm>
            <a:off x="9076447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B23D05D5-BA57-4C4F-8FD9-2649C22C7A28}"/>
              </a:ext>
            </a:extLst>
          </p:cNvPr>
          <p:cNvSpPr/>
          <p:nvPr/>
        </p:nvSpPr>
        <p:spPr>
          <a:xfrm>
            <a:off x="9806613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65076CCF-D1D6-4B37-B69F-52176AAA78D0}"/>
              </a:ext>
            </a:extLst>
          </p:cNvPr>
          <p:cNvSpPr/>
          <p:nvPr/>
        </p:nvSpPr>
        <p:spPr>
          <a:xfrm>
            <a:off x="10560009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DE67BD75-345C-4DFA-8FAF-B8C344631D36}"/>
              </a:ext>
            </a:extLst>
          </p:cNvPr>
          <p:cNvSpPr/>
          <p:nvPr/>
        </p:nvSpPr>
        <p:spPr>
          <a:xfrm>
            <a:off x="11313404" y="6005593"/>
            <a:ext cx="878595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3A07F6CD-85C0-4A3A-A799-6BFE2584F03E}"/>
              </a:ext>
            </a:extLst>
          </p:cNvPr>
          <p:cNvSpPr/>
          <p:nvPr/>
        </p:nvSpPr>
        <p:spPr>
          <a:xfrm>
            <a:off x="12464130" y="6049549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C68EAE51-11DA-42A6-95D3-A60DA10DECF9}"/>
              </a:ext>
            </a:extLst>
          </p:cNvPr>
          <p:cNvSpPr/>
          <p:nvPr/>
        </p:nvSpPr>
        <p:spPr>
          <a:xfrm>
            <a:off x="12864051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34EBDAFC-9CE4-48FF-A498-0DEB676ED209}"/>
              </a:ext>
            </a:extLst>
          </p:cNvPr>
          <p:cNvGrpSpPr/>
          <p:nvPr/>
        </p:nvGrpSpPr>
        <p:grpSpPr>
          <a:xfrm flipH="1">
            <a:off x="3525696" y="3034783"/>
            <a:ext cx="2166746" cy="3182106"/>
            <a:chOff x="1045004" y="2654773"/>
            <a:chExt cx="2261002" cy="3320525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DCE9647F-2233-47DB-AA8C-CC8AB7F5668D}"/>
                </a:ext>
              </a:extLst>
            </p:cNvPr>
            <p:cNvGrpSpPr/>
            <p:nvPr/>
          </p:nvGrpSpPr>
          <p:grpSpPr>
            <a:xfrm>
              <a:off x="1045004" y="2657176"/>
              <a:ext cx="2261002" cy="3318122"/>
              <a:chOff x="3641993" y="4774931"/>
              <a:chExt cx="2593651" cy="3806302"/>
            </a:xfrm>
          </p:grpSpPr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B17064AB-34ED-4444-8A84-6A4B5D449821}"/>
                  </a:ext>
                </a:extLst>
              </p:cNvPr>
              <p:cNvSpPr/>
              <p:nvPr/>
            </p:nvSpPr>
            <p:spPr>
              <a:xfrm rot="19136376" flipH="1">
                <a:off x="5219520" y="6282999"/>
                <a:ext cx="649908" cy="923978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041B769-AB02-42A5-BF5D-B8C054EB1967}"/>
                  </a:ext>
                </a:extLst>
              </p:cNvPr>
              <p:cNvSpPr/>
              <p:nvPr/>
            </p:nvSpPr>
            <p:spPr>
              <a:xfrm rot="500223">
                <a:off x="3745494" y="6377475"/>
                <a:ext cx="649908" cy="923978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47541A79-438D-4947-9D41-56F9F305F36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70316" y="6951596"/>
                <a:ext cx="81120" cy="1080768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E4D9B428-DB86-452A-A899-4016351A270B}"/>
                  </a:ext>
                </a:extLst>
              </p:cNvPr>
              <p:cNvCxnSpPr>
                <a:cxnSpLocks/>
                <a:endCxn id="239" idx="3"/>
              </p:cNvCxnSpPr>
              <p:nvPr/>
            </p:nvCxnSpPr>
            <p:spPr>
              <a:xfrm>
                <a:off x="5187625" y="7068168"/>
                <a:ext cx="12753" cy="1312755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4E9D93EC-8E6F-4344-9794-47FDEB6B6825}"/>
                  </a:ext>
                </a:extLst>
              </p:cNvPr>
              <p:cNvSpPr/>
              <p:nvPr/>
            </p:nvSpPr>
            <p:spPr>
              <a:xfrm>
                <a:off x="3698769" y="4774931"/>
                <a:ext cx="2536875" cy="2447781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C58EB728-52EF-46F4-87D9-7A46EE921E05}"/>
                  </a:ext>
                </a:extLst>
              </p:cNvPr>
              <p:cNvSpPr/>
              <p:nvPr/>
            </p:nvSpPr>
            <p:spPr>
              <a:xfrm>
                <a:off x="4242308" y="5803090"/>
                <a:ext cx="261279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Rectangle: Top Corners Rounded 238">
                <a:extLst>
                  <a:ext uri="{FF2B5EF4-FFF2-40B4-BE49-F238E27FC236}">
                    <a16:creationId xmlns:a16="http://schemas.microsoft.com/office/drawing/2014/main" id="{006C61EC-0A4D-4347-85E2-D85D714E2C36}"/>
                  </a:ext>
                </a:extLst>
              </p:cNvPr>
              <p:cNvSpPr/>
              <p:nvPr/>
            </p:nvSpPr>
            <p:spPr>
              <a:xfrm>
                <a:off x="4865630" y="8380923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0" name="Rectangle: Top Corners Rounded 239">
                <a:extLst>
                  <a:ext uri="{FF2B5EF4-FFF2-40B4-BE49-F238E27FC236}">
                    <a16:creationId xmlns:a16="http://schemas.microsoft.com/office/drawing/2014/main" id="{AB532A85-A2F9-474E-8AA7-4FF01CAB97A2}"/>
                  </a:ext>
                </a:extLst>
              </p:cNvPr>
              <p:cNvSpPr/>
              <p:nvPr/>
            </p:nvSpPr>
            <p:spPr>
              <a:xfrm>
                <a:off x="4235562" y="7984824"/>
                <a:ext cx="669495" cy="200311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EEC75875-5FED-4FC7-B9E0-510459F5A6BD}"/>
                  </a:ext>
                </a:extLst>
              </p:cNvPr>
              <p:cNvSpPr/>
              <p:nvPr/>
            </p:nvSpPr>
            <p:spPr>
              <a:xfrm flipH="1">
                <a:off x="5285899" y="6714814"/>
                <a:ext cx="551372" cy="383063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0 h 485827"/>
                  <a:gd name="connsiteX1" fmla="*/ 533400 w 620241"/>
                  <a:gd name="connsiteY1" fmla="*/ 409575 h 485827"/>
                  <a:gd name="connsiteX2" fmla="*/ 619125 w 620241"/>
                  <a:gd name="connsiteY2" fmla="*/ 485775 h 485827"/>
                  <a:gd name="connsiteX3" fmla="*/ 619125 w 620241"/>
                  <a:gd name="connsiteY3" fmla="*/ 485775 h 485827"/>
                  <a:gd name="connsiteX0" fmla="*/ 0 w 723830"/>
                  <a:gd name="connsiteY0" fmla="*/ 0 h 1002839"/>
                  <a:gd name="connsiteX1" fmla="*/ 633604 w 723830"/>
                  <a:gd name="connsiteY1" fmla="*/ 903446 h 1002839"/>
                  <a:gd name="connsiteX2" fmla="*/ 719329 w 723830"/>
                  <a:gd name="connsiteY2" fmla="*/ 979646 h 1002839"/>
                  <a:gd name="connsiteX3" fmla="*/ 719329 w 723830"/>
                  <a:gd name="connsiteY3" fmla="*/ 979646 h 1002839"/>
                  <a:gd name="connsiteX0" fmla="*/ 0 w 719414"/>
                  <a:gd name="connsiteY0" fmla="*/ 0 h 979646"/>
                  <a:gd name="connsiteX1" fmla="*/ 168042 w 719414"/>
                  <a:gd name="connsiteY1" fmla="*/ 596585 h 979646"/>
                  <a:gd name="connsiteX2" fmla="*/ 633604 w 719414"/>
                  <a:gd name="connsiteY2" fmla="*/ 903446 h 979646"/>
                  <a:gd name="connsiteX3" fmla="*/ 719329 w 719414"/>
                  <a:gd name="connsiteY3" fmla="*/ 979646 h 979646"/>
                  <a:gd name="connsiteX4" fmla="*/ 719329 w 719414"/>
                  <a:gd name="connsiteY4" fmla="*/ 979646 h 979646"/>
                  <a:gd name="connsiteX0" fmla="*/ 0 w 551372"/>
                  <a:gd name="connsiteY0" fmla="*/ 0 h 383061"/>
                  <a:gd name="connsiteX1" fmla="*/ 465562 w 551372"/>
                  <a:gd name="connsiteY1" fmla="*/ 306861 h 383061"/>
                  <a:gd name="connsiteX2" fmla="*/ 551287 w 551372"/>
                  <a:gd name="connsiteY2" fmla="*/ 383061 h 383061"/>
                  <a:gd name="connsiteX3" fmla="*/ 551287 w 551372"/>
                  <a:gd name="connsiteY3" fmla="*/ 383061 h 38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1372" h="383061">
                    <a:moveTo>
                      <a:pt x="0" y="0"/>
                    </a:moveTo>
                    <a:cubicBezTo>
                      <a:pt x="105601" y="150574"/>
                      <a:pt x="373681" y="243018"/>
                      <a:pt x="465562" y="306861"/>
                    </a:cubicBezTo>
                    <a:cubicBezTo>
                      <a:pt x="557443" y="370705"/>
                      <a:pt x="551287" y="383061"/>
                      <a:pt x="551287" y="383061"/>
                    </a:cubicBezTo>
                    <a:lnTo>
                      <a:pt x="551287" y="383061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A53DF283-9A8B-4453-A24B-F27427236394}"/>
                  </a:ext>
                </a:extLst>
              </p:cNvPr>
              <p:cNvSpPr/>
              <p:nvPr/>
            </p:nvSpPr>
            <p:spPr>
              <a:xfrm rot="420143" flipH="1">
                <a:off x="4624421" y="6206429"/>
                <a:ext cx="184935" cy="190499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F74F0766-A4B0-4444-AE73-F5F3C0E8C22D}"/>
                  </a:ext>
                </a:extLst>
              </p:cNvPr>
              <p:cNvSpPr/>
              <p:nvPr/>
            </p:nvSpPr>
            <p:spPr>
              <a:xfrm>
                <a:off x="5124900" y="5803089"/>
                <a:ext cx="261279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A452AFDA-34BD-43DF-A8E3-0AF878C204D0}"/>
                  </a:ext>
                </a:extLst>
              </p:cNvPr>
              <p:cNvSpPr/>
              <p:nvPr/>
            </p:nvSpPr>
            <p:spPr>
              <a:xfrm>
                <a:off x="4321978" y="5891562"/>
                <a:ext cx="100006" cy="130464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98890F3A-D721-4E9B-A069-1FAEE705A1B1}"/>
                  </a:ext>
                </a:extLst>
              </p:cNvPr>
              <p:cNvSpPr/>
              <p:nvPr/>
            </p:nvSpPr>
            <p:spPr>
              <a:xfrm>
                <a:off x="5217864" y="5906421"/>
                <a:ext cx="100006" cy="130464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3" name="Oval 192">
                <a:extLst>
                  <a:ext uri="{FF2B5EF4-FFF2-40B4-BE49-F238E27FC236}">
                    <a16:creationId xmlns:a16="http://schemas.microsoft.com/office/drawing/2014/main" id="{178AE893-C777-4138-A808-4EDAEDAD7B3B}"/>
                  </a:ext>
                </a:extLst>
              </p:cNvPr>
              <p:cNvSpPr/>
              <p:nvPr/>
            </p:nvSpPr>
            <p:spPr>
              <a:xfrm>
                <a:off x="3641993" y="4812994"/>
                <a:ext cx="2536875" cy="2447781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7FD60668-8BA2-48A8-BB2D-2FB2386EB730}"/>
                </a:ext>
              </a:extLst>
            </p:cNvPr>
            <p:cNvGrpSpPr/>
            <p:nvPr/>
          </p:nvGrpSpPr>
          <p:grpSpPr>
            <a:xfrm flipH="1">
              <a:off x="1169959" y="2654773"/>
              <a:ext cx="2051039" cy="622593"/>
              <a:chOff x="821346" y="1897272"/>
              <a:chExt cx="2051039" cy="622593"/>
            </a:xfrm>
          </p:grpSpPr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6F3CA092-630D-4665-9DFF-E90DA55F0837}"/>
                  </a:ext>
                </a:extLst>
              </p:cNvPr>
              <p:cNvSpPr/>
              <p:nvPr/>
            </p:nvSpPr>
            <p:spPr>
              <a:xfrm flipH="1">
                <a:off x="821346" y="2387310"/>
                <a:ext cx="2051039" cy="132555"/>
              </a:xfrm>
              <a:custGeom>
                <a:avLst/>
                <a:gdLst>
                  <a:gd name="connsiteX0" fmla="*/ 986183 w 1972366"/>
                  <a:gd name="connsiteY0" fmla="*/ 0 h 132556"/>
                  <a:gd name="connsiteX1" fmla="*/ 69274 w 1972366"/>
                  <a:gd name="connsiteY1" fmla="*/ 29221 h 132556"/>
                  <a:gd name="connsiteX2" fmla="*/ 36471 w 1972366"/>
                  <a:gd name="connsiteY2" fmla="*/ 32458 h 132556"/>
                  <a:gd name="connsiteX3" fmla="*/ 13888 w 1972366"/>
                  <a:gd name="connsiteY3" fmla="*/ 68325 h 132556"/>
                  <a:gd name="connsiteX4" fmla="*/ 0 w 1972366"/>
                  <a:gd name="connsiteY4" fmla="*/ 96142 h 132556"/>
                  <a:gd name="connsiteX5" fmla="*/ 13888 w 1972366"/>
                  <a:gd name="connsiteY5" fmla="*/ 97870 h 132556"/>
                  <a:gd name="connsiteX6" fmla="*/ 986183 w 1972366"/>
                  <a:gd name="connsiteY6" fmla="*/ 132556 h 132556"/>
                  <a:gd name="connsiteX7" fmla="*/ 1958478 w 1972366"/>
                  <a:gd name="connsiteY7" fmla="*/ 97870 h 132556"/>
                  <a:gd name="connsiteX8" fmla="*/ 1972366 w 1972366"/>
                  <a:gd name="connsiteY8" fmla="*/ 96142 h 132556"/>
                  <a:gd name="connsiteX9" fmla="*/ 1958478 w 1972366"/>
                  <a:gd name="connsiteY9" fmla="*/ 68325 h 132556"/>
                  <a:gd name="connsiteX10" fmla="*/ 1935895 w 1972366"/>
                  <a:gd name="connsiteY10" fmla="*/ 32458 h 132556"/>
                  <a:gd name="connsiteX11" fmla="*/ 1903092 w 1972366"/>
                  <a:gd name="connsiteY11" fmla="*/ 29221 h 132556"/>
                  <a:gd name="connsiteX12" fmla="*/ 986183 w 1972366"/>
                  <a:gd name="connsiteY12" fmla="*/ 0 h 132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72366" h="132556">
                    <a:moveTo>
                      <a:pt x="986183" y="0"/>
                    </a:moveTo>
                    <a:cubicBezTo>
                      <a:pt x="604501" y="0"/>
                      <a:pt x="267987" y="11592"/>
                      <a:pt x="69274" y="29221"/>
                    </a:cubicBezTo>
                    <a:lnTo>
                      <a:pt x="36471" y="32458"/>
                    </a:lnTo>
                    <a:lnTo>
                      <a:pt x="13888" y="68325"/>
                    </a:lnTo>
                    <a:lnTo>
                      <a:pt x="0" y="96142"/>
                    </a:lnTo>
                    <a:lnTo>
                      <a:pt x="13888" y="97870"/>
                    </a:lnTo>
                    <a:cubicBezTo>
                      <a:pt x="201135" y="118531"/>
                      <a:pt x="566333" y="132556"/>
                      <a:pt x="986183" y="132556"/>
                    </a:cubicBezTo>
                    <a:cubicBezTo>
                      <a:pt x="1406033" y="132556"/>
                      <a:pt x="1771231" y="118531"/>
                      <a:pt x="1958478" y="97870"/>
                    </a:cubicBezTo>
                    <a:lnTo>
                      <a:pt x="1972366" y="96142"/>
                    </a:lnTo>
                    <a:lnTo>
                      <a:pt x="1958478" y="68325"/>
                    </a:lnTo>
                    <a:lnTo>
                      <a:pt x="1935895" y="32458"/>
                    </a:lnTo>
                    <a:lnTo>
                      <a:pt x="1903092" y="29221"/>
                    </a:lnTo>
                    <a:cubicBezTo>
                      <a:pt x="1704380" y="11592"/>
                      <a:pt x="1367865" y="0"/>
                      <a:pt x="986183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16D9BC60-F4F6-4189-8E77-F1976E367338}"/>
                  </a:ext>
                </a:extLst>
              </p:cNvPr>
              <p:cNvSpPr/>
              <p:nvPr/>
            </p:nvSpPr>
            <p:spPr>
              <a:xfrm flipH="1">
                <a:off x="860726" y="1897272"/>
                <a:ext cx="1975189" cy="522495"/>
              </a:xfrm>
              <a:custGeom>
                <a:avLst/>
                <a:gdLst>
                  <a:gd name="connsiteX0" fmla="*/ 949712 w 1899424"/>
                  <a:gd name="connsiteY0" fmla="*/ 0 h 522495"/>
                  <a:gd name="connsiteX1" fmla="*/ 32803 w 1899424"/>
                  <a:gd name="connsiteY1" fmla="*/ 470394 h 522495"/>
                  <a:gd name="connsiteX2" fmla="*/ 0 w 1899424"/>
                  <a:gd name="connsiteY2" fmla="*/ 522495 h 522495"/>
                  <a:gd name="connsiteX3" fmla="*/ 32803 w 1899424"/>
                  <a:gd name="connsiteY3" fmla="*/ 519258 h 522495"/>
                  <a:gd name="connsiteX4" fmla="*/ 949712 w 1899424"/>
                  <a:gd name="connsiteY4" fmla="*/ 490037 h 522495"/>
                  <a:gd name="connsiteX5" fmla="*/ 1866621 w 1899424"/>
                  <a:gd name="connsiteY5" fmla="*/ 519258 h 522495"/>
                  <a:gd name="connsiteX6" fmla="*/ 1899424 w 1899424"/>
                  <a:gd name="connsiteY6" fmla="*/ 522495 h 522495"/>
                  <a:gd name="connsiteX7" fmla="*/ 1866621 w 1899424"/>
                  <a:gd name="connsiteY7" fmla="*/ 470394 h 522495"/>
                  <a:gd name="connsiteX8" fmla="*/ 949712 w 1899424"/>
                  <a:gd name="connsiteY8" fmla="*/ 0 h 522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9424" h="522495">
                    <a:moveTo>
                      <a:pt x="949712" y="0"/>
                    </a:moveTo>
                    <a:cubicBezTo>
                      <a:pt x="568030" y="0"/>
                      <a:pt x="231516" y="186592"/>
                      <a:pt x="32803" y="470394"/>
                    </a:cubicBezTo>
                    <a:lnTo>
                      <a:pt x="0" y="522495"/>
                    </a:lnTo>
                    <a:lnTo>
                      <a:pt x="32803" y="519258"/>
                    </a:lnTo>
                    <a:cubicBezTo>
                      <a:pt x="231516" y="501629"/>
                      <a:pt x="568030" y="490037"/>
                      <a:pt x="949712" y="490037"/>
                    </a:cubicBezTo>
                    <a:cubicBezTo>
                      <a:pt x="1331394" y="490037"/>
                      <a:pt x="1667909" y="501629"/>
                      <a:pt x="1866621" y="519258"/>
                    </a:cubicBezTo>
                    <a:lnTo>
                      <a:pt x="1899424" y="522495"/>
                    </a:lnTo>
                    <a:lnTo>
                      <a:pt x="1866621" y="470394"/>
                    </a:lnTo>
                    <a:cubicBezTo>
                      <a:pt x="1667909" y="186592"/>
                      <a:pt x="1331394" y="0"/>
                      <a:pt x="94971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6E870047-4E43-464D-9085-C8B333E225D7}"/>
                  </a:ext>
                </a:extLst>
              </p:cNvPr>
              <p:cNvSpPr/>
              <p:nvPr/>
            </p:nvSpPr>
            <p:spPr>
              <a:xfrm flipH="1">
                <a:off x="1649940" y="2399298"/>
                <a:ext cx="156041" cy="63684"/>
              </a:xfrm>
              <a:custGeom>
                <a:avLst/>
                <a:gdLst>
                  <a:gd name="connsiteX0" fmla="*/ 0 w 156042"/>
                  <a:gd name="connsiteY0" fmla="*/ 0 h 63684"/>
                  <a:gd name="connsiteX1" fmla="*/ 22583 w 156042"/>
                  <a:gd name="connsiteY1" fmla="*/ 35867 h 63684"/>
                  <a:gd name="connsiteX2" fmla="*/ 36471 w 156042"/>
                  <a:gd name="connsiteY2" fmla="*/ 63684 h 63684"/>
                  <a:gd name="connsiteX3" fmla="*/ 69146 w 156042"/>
                  <a:gd name="connsiteY3" fmla="*/ 59618 h 63684"/>
                  <a:gd name="connsiteX4" fmla="*/ 156042 w 156042"/>
                  <a:gd name="connsiteY4" fmla="*/ 33820 h 63684"/>
                  <a:gd name="connsiteX5" fmla="*/ 22583 w 156042"/>
                  <a:gd name="connsiteY5" fmla="*/ 2228 h 63684"/>
                  <a:gd name="connsiteX6" fmla="*/ 0 w 156042"/>
                  <a:gd name="connsiteY6" fmla="*/ 0 h 63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042" h="63684">
                    <a:moveTo>
                      <a:pt x="0" y="0"/>
                    </a:moveTo>
                    <a:lnTo>
                      <a:pt x="22583" y="35867"/>
                    </a:lnTo>
                    <a:lnTo>
                      <a:pt x="36471" y="63684"/>
                    </a:lnTo>
                    <a:lnTo>
                      <a:pt x="69146" y="59618"/>
                    </a:lnTo>
                    <a:cubicBezTo>
                      <a:pt x="125101" y="51689"/>
                      <a:pt x="156042" y="42971"/>
                      <a:pt x="156042" y="33820"/>
                    </a:cubicBezTo>
                    <a:cubicBezTo>
                      <a:pt x="156042" y="22381"/>
                      <a:pt x="107696" y="11619"/>
                      <a:pt x="22583" y="222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08894C6-EC0D-489F-992D-F9F1517D529C}"/>
                  </a:ext>
                </a:extLst>
              </p:cNvPr>
              <p:cNvSpPr/>
              <p:nvPr/>
            </p:nvSpPr>
            <p:spPr>
              <a:xfrm flipH="1">
                <a:off x="1432708" y="2347203"/>
                <a:ext cx="156043" cy="63684"/>
              </a:xfrm>
              <a:custGeom>
                <a:avLst/>
                <a:gdLst>
                  <a:gd name="connsiteX0" fmla="*/ 156042 w 156042"/>
                  <a:gd name="connsiteY0" fmla="*/ 0 h 63684"/>
                  <a:gd name="connsiteX1" fmla="*/ 133459 w 156042"/>
                  <a:gd name="connsiteY1" fmla="*/ 2228 h 63684"/>
                  <a:gd name="connsiteX2" fmla="*/ 0 w 156042"/>
                  <a:gd name="connsiteY2" fmla="*/ 33820 h 63684"/>
                  <a:gd name="connsiteX3" fmla="*/ 86896 w 156042"/>
                  <a:gd name="connsiteY3" fmla="*/ 59618 h 63684"/>
                  <a:gd name="connsiteX4" fmla="*/ 119571 w 156042"/>
                  <a:gd name="connsiteY4" fmla="*/ 63684 h 63684"/>
                  <a:gd name="connsiteX5" fmla="*/ 133459 w 156042"/>
                  <a:gd name="connsiteY5" fmla="*/ 35867 h 63684"/>
                  <a:gd name="connsiteX6" fmla="*/ 156042 w 156042"/>
                  <a:gd name="connsiteY6" fmla="*/ 0 h 63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042" h="63684">
                    <a:moveTo>
                      <a:pt x="156042" y="0"/>
                    </a:moveTo>
                    <a:lnTo>
                      <a:pt x="133459" y="2228"/>
                    </a:lnTo>
                    <a:cubicBezTo>
                      <a:pt x="48346" y="11619"/>
                      <a:pt x="0" y="22381"/>
                      <a:pt x="0" y="33820"/>
                    </a:cubicBezTo>
                    <a:cubicBezTo>
                      <a:pt x="0" y="42971"/>
                      <a:pt x="30942" y="51689"/>
                      <a:pt x="86896" y="59618"/>
                    </a:cubicBezTo>
                    <a:lnTo>
                      <a:pt x="119571" y="63684"/>
                    </a:lnTo>
                    <a:lnTo>
                      <a:pt x="133459" y="35867"/>
                    </a:lnTo>
                    <a:lnTo>
                      <a:pt x="156042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34" name="drop-sound-effect-240899 (1)">
            <a:hlinkClick r:id="" action="ppaction://media"/>
            <a:extLst>
              <a:ext uri="{FF2B5EF4-FFF2-40B4-BE49-F238E27FC236}">
                <a16:creationId xmlns:a16="http://schemas.microsoft.com/office/drawing/2014/main" id="{AD753C16-F8E7-4B00-86EA-4D363448273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54" name="Rectangle 153">
            <a:extLst>
              <a:ext uri="{FF2B5EF4-FFF2-40B4-BE49-F238E27FC236}">
                <a16:creationId xmlns:a16="http://schemas.microsoft.com/office/drawing/2014/main" id="{22FDA2D8-74ED-48B3-A1D3-5D65B675D24E}"/>
              </a:ext>
            </a:extLst>
          </p:cNvPr>
          <p:cNvSpPr/>
          <p:nvPr/>
        </p:nvSpPr>
        <p:spPr>
          <a:xfrm>
            <a:off x="6433405" y="341984"/>
            <a:ext cx="2124058" cy="5639655"/>
          </a:xfrm>
          <a:custGeom>
            <a:avLst/>
            <a:gdLst>
              <a:gd name="connsiteX0" fmla="*/ 0 w 5675679"/>
              <a:gd name="connsiteY0" fmla="*/ 0 h 6822687"/>
              <a:gd name="connsiteX1" fmla="*/ 5675679 w 5675679"/>
              <a:gd name="connsiteY1" fmla="*/ 0 h 6822687"/>
              <a:gd name="connsiteX2" fmla="*/ 5675679 w 5675679"/>
              <a:gd name="connsiteY2" fmla="*/ 6822687 h 6822687"/>
              <a:gd name="connsiteX3" fmla="*/ 0 w 5675679"/>
              <a:gd name="connsiteY3" fmla="*/ 6822687 h 6822687"/>
              <a:gd name="connsiteX4" fmla="*/ 0 w 5675679"/>
              <a:gd name="connsiteY4" fmla="*/ 0 h 6822687"/>
              <a:gd name="connsiteX0" fmla="*/ 3106057 w 5675679"/>
              <a:gd name="connsiteY0" fmla="*/ 116114 h 6822687"/>
              <a:gd name="connsiteX1" fmla="*/ 5675679 w 5675679"/>
              <a:gd name="connsiteY1" fmla="*/ 0 h 6822687"/>
              <a:gd name="connsiteX2" fmla="*/ 5675679 w 5675679"/>
              <a:gd name="connsiteY2" fmla="*/ 6822687 h 6822687"/>
              <a:gd name="connsiteX3" fmla="*/ 0 w 5675679"/>
              <a:gd name="connsiteY3" fmla="*/ 6822687 h 6822687"/>
              <a:gd name="connsiteX4" fmla="*/ 3106057 w 5675679"/>
              <a:gd name="connsiteY4" fmla="*/ 116114 h 6822687"/>
              <a:gd name="connsiteX0" fmla="*/ 0 w 2569622"/>
              <a:gd name="connsiteY0" fmla="*/ 116114 h 6822687"/>
              <a:gd name="connsiteX1" fmla="*/ 2569622 w 2569622"/>
              <a:gd name="connsiteY1" fmla="*/ 0 h 6822687"/>
              <a:gd name="connsiteX2" fmla="*/ 2569622 w 2569622"/>
              <a:gd name="connsiteY2" fmla="*/ 6822687 h 6822687"/>
              <a:gd name="connsiteX3" fmla="*/ 0 w 2569622"/>
              <a:gd name="connsiteY3" fmla="*/ 6256629 h 6822687"/>
              <a:gd name="connsiteX4" fmla="*/ 0 w 2569622"/>
              <a:gd name="connsiteY4" fmla="*/ 116114 h 6822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9622" h="6822687">
                <a:moveTo>
                  <a:pt x="0" y="116114"/>
                </a:moveTo>
                <a:lnTo>
                  <a:pt x="2569622" y="0"/>
                </a:lnTo>
                <a:lnTo>
                  <a:pt x="2569622" y="6822687"/>
                </a:lnTo>
                <a:lnTo>
                  <a:pt x="0" y="6256629"/>
                </a:lnTo>
                <a:lnTo>
                  <a:pt x="0" y="116114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9D4505D6-6F0C-483F-AF99-38B3FDFEFF8D}"/>
              </a:ext>
            </a:extLst>
          </p:cNvPr>
          <p:cNvSpPr/>
          <p:nvPr/>
        </p:nvSpPr>
        <p:spPr>
          <a:xfrm>
            <a:off x="6562565" y="3563486"/>
            <a:ext cx="51071" cy="156545"/>
          </a:xfrm>
          <a:custGeom>
            <a:avLst/>
            <a:gdLst>
              <a:gd name="connsiteX0" fmla="*/ 61850 w 192568"/>
              <a:gd name="connsiteY0" fmla="*/ 197643 h 512688"/>
              <a:gd name="connsiteX1" fmla="*/ 28577 w 192568"/>
              <a:gd name="connsiteY1" fmla="*/ 230916 h 512688"/>
              <a:gd name="connsiteX2" fmla="*/ 28577 w 192568"/>
              <a:gd name="connsiteY2" fmla="*/ 316391 h 512688"/>
              <a:gd name="connsiteX3" fmla="*/ 65330 w 192568"/>
              <a:gd name="connsiteY3" fmla="*/ 353144 h 512688"/>
              <a:gd name="connsiteX4" fmla="*/ 65329 w 192568"/>
              <a:gd name="connsiteY4" fmla="*/ 353145 h 512688"/>
              <a:gd name="connsiteX5" fmla="*/ 102082 w 192568"/>
              <a:gd name="connsiteY5" fmla="*/ 316392 h 512688"/>
              <a:gd name="connsiteX6" fmla="*/ 102082 w 192568"/>
              <a:gd name="connsiteY6" fmla="*/ 230916 h 512688"/>
              <a:gd name="connsiteX7" fmla="*/ 68809 w 192568"/>
              <a:gd name="connsiteY7" fmla="*/ 197643 h 512688"/>
              <a:gd name="connsiteX8" fmla="*/ 87168 w 192568"/>
              <a:gd name="connsiteY8" fmla="*/ 0 h 512688"/>
              <a:gd name="connsiteX9" fmla="*/ 105400 w 192568"/>
              <a:gd name="connsiteY9" fmla="*/ 0 h 512688"/>
              <a:gd name="connsiteX10" fmla="*/ 192568 w 192568"/>
              <a:gd name="connsiteY10" fmla="*/ 87168 h 512688"/>
              <a:gd name="connsiteX11" fmla="*/ 192568 w 192568"/>
              <a:gd name="connsiteY11" fmla="*/ 416404 h 512688"/>
              <a:gd name="connsiteX12" fmla="*/ 96284 w 192568"/>
              <a:gd name="connsiteY12" fmla="*/ 512688 h 512688"/>
              <a:gd name="connsiteX13" fmla="*/ 0 w 192568"/>
              <a:gd name="connsiteY13" fmla="*/ 416404 h 512688"/>
              <a:gd name="connsiteX14" fmla="*/ 0 w 192568"/>
              <a:gd name="connsiteY14" fmla="*/ 87168 h 512688"/>
              <a:gd name="connsiteX15" fmla="*/ 87168 w 192568"/>
              <a:gd name="connsiteY15" fmla="*/ 0 h 51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2568" h="512688">
                <a:moveTo>
                  <a:pt x="61850" y="197643"/>
                </a:moveTo>
                <a:cubicBezTo>
                  <a:pt x="43474" y="197643"/>
                  <a:pt x="28577" y="212540"/>
                  <a:pt x="28577" y="230916"/>
                </a:cubicBezTo>
                <a:lnTo>
                  <a:pt x="28577" y="316391"/>
                </a:lnTo>
                <a:cubicBezTo>
                  <a:pt x="28577" y="336689"/>
                  <a:pt x="45032" y="353144"/>
                  <a:pt x="65330" y="353144"/>
                </a:cubicBezTo>
                <a:lnTo>
                  <a:pt x="65329" y="353145"/>
                </a:lnTo>
                <a:cubicBezTo>
                  <a:pt x="85627" y="353145"/>
                  <a:pt x="102082" y="336690"/>
                  <a:pt x="102082" y="316392"/>
                </a:cubicBezTo>
                <a:lnTo>
                  <a:pt x="102082" y="230916"/>
                </a:lnTo>
                <a:cubicBezTo>
                  <a:pt x="102082" y="212540"/>
                  <a:pt x="87185" y="197643"/>
                  <a:pt x="68809" y="197643"/>
                </a:cubicBezTo>
                <a:close/>
                <a:moveTo>
                  <a:pt x="87168" y="0"/>
                </a:moveTo>
                <a:lnTo>
                  <a:pt x="105400" y="0"/>
                </a:lnTo>
                <a:cubicBezTo>
                  <a:pt x="153542" y="0"/>
                  <a:pt x="192568" y="39026"/>
                  <a:pt x="192568" y="87168"/>
                </a:cubicBezTo>
                <a:lnTo>
                  <a:pt x="192568" y="416404"/>
                </a:lnTo>
                <a:cubicBezTo>
                  <a:pt x="192568" y="469580"/>
                  <a:pt x="149460" y="512688"/>
                  <a:pt x="96284" y="512688"/>
                </a:cubicBezTo>
                <a:cubicBezTo>
                  <a:pt x="43108" y="512688"/>
                  <a:pt x="0" y="469580"/>
                  <a:pt x="0" y="416404"/>
                </a:cubicBezTo>
                <a:lnTo>
                  <a:pt x="0" y="87168"/>
                </a:lnTo>
                <a:cubicBezTo>
                  <a:pt x="0" y="39026"/>
                  <a:pt x="39026" y="0"/>
                  <a:pt x="87168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A8857D-66FB-43A1-9BF0-FF27D9626B17}"/>
              </a:ext>
            </a:extLst>
          </p:cNvPr>
          <p:cNvGrpSpPr/>
          <p:nvPr/>
        </p:nvGrpSpPr>
        <p:grpSpPr>
          <a:xfrm>
            <a:off x="6540670" y="3216041"/>
            <a:ext cx="204644" cy="249917"/>
            <a:chOff x="6207245" y="3221193"/>
            <a:chExt cx="224035" cy="273598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8204411-424C-4554-9525-06ACCB725038}"/>
                </a:ext>
              </a:extLst>
            </p:cNvPr>
            <p:cNvSpPr/>
            <p:nvPr/>
          </p:nvSpPr>
          <p:spPr>
            <a:xfrm>
              <a:off x="6207245" y="3221193"/>
              <a:ext cx="120183" cy="27359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97D8465-A5CD-49AC-B94D-9D1D7AE4332F}"/>
                </a:ext>
              </a:extLst>
            </p:cNvPr>
            <p:cNvCxnSpPr>
              <a:cxnSpLocks/>
              <a:stCxn id="155" idx="6"/>
            </p:cNvCxnSpPr>
            <p:nvPr/>
          </p:nvCxnSpPr>
          <p:spPr>
            <a:xfrm>
              <a:off x="6327428" y="3357992"/>
              <a:ext cx="10385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16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96296E-6 L -0.03919 0.3210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1604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17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F46984A-BC6D-40B8-888F-2D1083968CB9}"/>
              </a:ext>
            </a:extLst>
          </p:cNvPr>
          <p:cNvSpPr/>
          <p:nvPr/>
        </p:nvSpPr>
        <p:spPr>
          <a:xfrm>
            <a:off x="3835530" y="341982"/>
            <a:ext cx="4691535" cy="56396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69D4F9B-7EA4-4B98-9A50-6C98164CB489}"/>
              </a:ext>
            </a:extLst>
          </p:cNvPr>
          <p:cNvSpPr/>
          <p:nvPr/>
        </p:nvSpPr>
        <p:spPr>
          <a:xfrm>
            <a:off x="0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20112836-5943-4BBD-9D44-7E5FBF58DE98}"/>
              </a:ext>
            </a:extLst>
          </p:cNvPr>
          <p:cNvSpPr/>
          <p:nvPr/>
        </p:nvSpPr>
        <p:spPr>
          <a:xfrm>
            <a:off x="761130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104A5F36-82C3-4E62-B00F-6435EBB05659}"/>
              </a:ext>
            </a:extLst>
          </p:cNvPr>
          <p:cNvSpPr/>
          <p:nvPr/>
        </p:nvSpPr>
        <p:spPr>
          <a:xfrm>
            <a:off x="1514526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D615035C-16CF-4D72-9F0C-FBDCEB27DFA0}"/>
              </a:ext>
            </a:extLst>
          </p:cNvPr>
          <p:cNvSpPr/>
          <p:nvPr/>
        </p:nvSpPr>
        <p:spPr>
          <a:xfrm>
            <a:off x="2273078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E97649B3-58E5-4AC4-A546-7C087A74E6A3}"/>
              </a:ext>
            </a:extLst>
          </p:cNvPr>
          <p:cNvSpPr/>
          <p:nvPr/>
        </p:nvSpPr>
        <p:spPr>
          <a:xfrm>
            <a:off x="3034208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7CE10737-5078-4ED3-86CD-FC7091C5BB81}"/>
              </a:ext>
            </a:extLst>
          </p:cNvPr>
          <p:cNvSpPr/>
          <p:nvPr/>
        </p:nvSpPr>
        <p:spPr>
          <a:xfrm>
            <a:off x="3787604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E62A3A3B-D95B-40C2-BB52-D97F3F955F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4" t="16893" r="43171" b="872"/>
          <a:stretch>
            <a:fillRect/>
          </a:stretch>
        </p:blipFill>
        <p:spPr>
          <a:xfrm>
            <a:off x="3850729" y="341981"/>
            <a:ext cx="4691535" cy="5639656"/>
          </a:xfrm>
          <a:custGeom>
            <a:avLst/>
            <a:gdLst>
              <a:gd name="connsiteX0" fmla="*/ 0 w 4691535"/>
              <a:gd name="connsiteY0" fmla="*/ 0 h 5639656"/>
              <a:gd name="connsiteX1" fmla="*/ 4691535 w 4691535"/>
              <a:gd name="connsiteY1" fmla="*/ 0 h 5639656"/>
              <a:gd name="connsiteX2" fmla="*/ 4691535 w 4691535"/>
              <a:gd name="connsiteY2" fmla="*/ 5639656 h 5639656"/>
              <a:gd name="connsiteX3" fmla="*/ 0 w 4691535"/>
              <a:gd name="connsiteY3" fmla="*/ 5639656 h 5639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1535" h="5639656">
                <a:moveTo>
                  <a:pt x="0" y="0"/>
                </a:moveTo>
                <a:lnTo>
                  <a:pt x="4691535" y="0"/>
                </a:lnTo>
                <a:lnTo>
                  <a:pt x="4691535" y="5639656"/>
                </a:lnTo>
                <a:lnTo>
                  <a:pt x="0" y="5639656"/>
                </a:lnTo>
                <a:close/>
              </a:path>
            </a:pathLst>
          </a:custGeom>
        </p:spPr>
      </p:pic>
      <p:sp>
        <p:nvSpPr>
          <p:cNvPr id="172" name="Rectangle 171">
            <a:extLst>
              <a:ext uri="{FF2B5EF4-FFF2-40B4-BE49-F238E27FC236}">
                <a16:creationId xmlns:a16="http://schemas.microsoft.com/office/drawing/2014/main" id="{EF5A1908-90B0-4DD3-9DDC-A516B1CC4AE0}"/>
              </a:ext>
            </a:extLst>
          </p:cNvPr>
          <p:cNvSpPr/>
          <p:nvPr/>
        </p:nvSpPr>
        <p:spPr>
          <a:xfrm>
            <a:off x="4546156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BCADBC1F-44B4-461F-B642-C4F73FD70E39}"/>
              </a:ext>
            </a:extLst>
          </p:cNvPr>
          <p:cNvSpPr/>
          <p:nvPr/>
        </p:nvSpPr>
        <p:spPr>
          <a:xfrm>
            <a:off x="5291421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2BE589B3-BDE5-4498-956E-B6817E0D3B19}"/>
              </a:ext>
            </a:extLst>
          </p:cNvPr>
          <p:cNvSpPr/>
          <p:nvPr/>
        </p:nvSpPr>
        <p:spPr>
          <a:xfrm>
            <a:off x="6044817" y="6005594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DE15336A-BDC6-45D7-88AB-B3CEB1D46558}"/>
              </a:ext>
            </a:extLst>
          </p:cNvPr>
          <p:cNvSpPr/>
          <p:nvPr/>
        </p:nvSpPr>
        <p:spPr>
          <a:xfrm>
            <a:off x="6803369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992349A1-7825-497E-8AB0-B84144B72FB2}"/>
              </a:ext>
            </a:extLst>
          </p:cNvPr>
          <p:cNvSpPr/>
          <p:nvPr/>
        </p:nvSpPr>
        <p:spPr>
          <a:xfrm>
            <a:off x="7528379" y="6005593"/>
            <a:ext cx="79467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455E4615-C9CF-4A24-9467-C5B1AAFC60D3}"/>
              </a:ext>
            </a:extLst>
          </p:cNvPr>
          <p:cNvSpPr/>
          <p:nvPr/>
        </p:nvSpPr>
        <p:spPr>
          <a:xfrm>
            <a:off x="8317895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02C993C-DFCC-4C50-BA6B-F1D8475109D7}"/>
              </a:ext>
            </a:extLst>
          </p:cNvPr>
          <p:cNvSpPr/>
          <p:nvPr/>
        </p:nvSpPr>
        <p:spPr>
          <a:xfrm>
            <a:off x="9076447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B23D05D5-BA57-4C4F-8FD9-2649C22C7A28}"/>
              </a:ext>
            </a:extLst>
          </p:cNvPr>
          <p:cNvSpPr/>
          <p:nvPr/>
        </p:nvSpPr>
        <p:spPr>
          <a:xfrm>
            <a:off x="9806613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65076CCF-D1D6-4B37-B69F-52176AAA78D0}"/>
              </a:ext>
            </a:extLst>
          </p:cNvPr>
          <p:cNvSpPr/>
          <p:nvPr/>
        </p:nvSpPr>
        <p:spPr>
          <a:xfrm>
            <a:off x="10560009" y="6005593"/>
            <a:ext cx="758552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DE67BD75-345C-4DFA-8FAF-B8C344631D36}"/>
              </a:ext>
            </a:extLst>
          </p:cNvPr>
          <p:cNvSpPr/>
          <p:nvPr/>
        </p:nvSpPr>
        <p:spPr>
          <a:xfrm>
            <a:off x="11313404" y="6005593"/>
            <a:ext cx="878595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AIVoiceGenerator_com_12-12-2024T22_44_51_ D">
            <a:hlinkClick r:id="" action="ppaction://media"/>
            <a:extLst>
              <a:ext uri="{FF2B5EF4-FFF2-40B4-BE49-F238E27FC236}">
                <a16:creationId xmlns:a16="http://schemas.microsoft.com/office/drawing/2014/main" id="{1254FF60-0C5B-4C1D-9532-43F411F2CE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071570" y="3789933"/>
            <a:ext cx="609600" cy="609600"/>
          </a:xfrm>
          <a:prstGeom prst="rect">
            <a:avLst/>
          </a:prstGeom>
        </p:spPr>
      </p:pic>
      <p:grpSp>
        <p:nvGrpSpPr>
          <p:cNvPr id="80" name="Group 79">
            <a:extLst>
              <a:ext uri="{FF2B5EF4-FFF2-40B4-BE49-F238E27FC236}">
                <a16:creationId xmlns:a16="http://schemas.microsoft.com/office/drawing/2014/main" id="{48659E2F-DD6B-4AA9-8A41-B6B82D8DABF6}"/>
              </a:ext>
            </a:extLst>
          </p:cNvPr>
          <p:cNvGrpSpPr/>
          <p:nvPr/>
        </p:nvGrpSpPr>
        <p:grpSpPr>
          <a:xfrm>
            <a:off x="5640154" y="2967207"/>
            <a:ext cx="814985" cy="1119559"/>
            <a:chOff x="3113044" y="2922990"/>
            <a:chExt cx="2000571" cy="2748219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862FE00F-DCD5-46A6-BC07-95DBE0D597AB}"/>
                </a:ext>
              </a:extLst>
            </p:cNvPr>
            <p:cNvGrpSpPr/>
            <p:nvPr/>
          </p:nvGrpSpPr>
          <p:grpSpPr>
            <a:xfrm flipH="1">
              <a:off x="3113044" y="2922990"/>
              <a:ext cx="2000571" cy="2748219"/>
              <a:chOff x="-264144" y="8143079"/>
              <a:chExt cx="2709788" cy="3722487"/>
            </a:xfrm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9D13759E-8506-4B22-B6BC-53DC5D9D5EA2}"/>
                  </a:ext>
                </a:extLst>
              </p:cNvPr>
              <p:cNvSpPr/>
              <p:nvPr/>
            </p:nvSpPr>
            <p:spPr>
              <a:xfrm rot="1065993">
                <a:off x="-264144" y="8143079"/>
                <a:ext cx="2709788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7A30C318-D4BA-4F7C-A268-15894FAFECD1}"/>
                  </a:ext>
                </a:extLst>
              </p:cNvPr>
              <p:cNvGrpSpPr/>
              <p:nvPr/>
            </p:nvGrpSpPr>
            <p:grpSpPr>
              <a:xfrm>
                <a:off x="-229678" y="8483998"/>
                <a:ext cx="2536874" cy="3381568"/>
                <a:chOff x="-229678" y="8483998"/>
                <a:chExt cx="2536874" cy="3381568"/>
              </a:xfrm>
            </p:grpSpPr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A10200DA-DC4D-48EE-BE32-DB47AF773F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366667" y="10597449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>
                  <a:extLst>
                    <a:ext uri="{FF2B5EF4-FFF2-40B4-BE49-F238E27FC236}">
                      <a16:creationId xmlns:a16="http://schemas.microsoft.com/office/drawing/2014/main" id="{D296057D-9C25-4853-A3FD-9A17490642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54274" y="10569644"/>
                  <a:ext cx="0" cy="1247008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68825397-0785-404D-ABF3-77F325873FCF}"/>
                    </a:ext>
                  </a:extLst>
                </p:cNvPr>
                <p:cNvSpPr/>
                <p:nvPr/>
              </p:nvSpPr>
              <p:spPr>
                <a:xfrm>
                  <a:off x="-229678" y="8483998"/>
                  <a:ext cx="2536874" cy="2447779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Rectangle: Top Corners Rounded 96">
                  <a:extLst>
                    <a:ext uri="{FF2B5EF4-FFF2-40B4-BE49-F238E27FC236}">
                      <a16:creationId xmlns:a16="http://schemas.microsoft.com/office/drawing/2014/main" id="{FF54F365-262B-4F76-9A5C-BE708B16BECB}"/>
                    </a:ext>
                  </a:extLst>
                </p:cNvPr>
                <p:cNvSpPr/>
                <p:nvPr/>
              </p:nvSpPr>
              <p:spPr>
                <a:xfrm>
                  <a:off x="483335" y="11665256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9F9D761A-3CD1-4FAB-BB9E-7A23E3A82770}"/>
                    </a:ext>
                  </a:extLst>
                </p:cNvPr>
                <p:cNvSpPr/>
                <p:nvPr/>
              </p:nvSpPr>
              <p:spPr>
                <a:xfrm>
                  <a:off x="1045204" y="9637419"/>
                  <a:ext cx="67385" cy="168452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Rectangle: Top Corners Rounded 98">
                  <a:extLst>
                    <a:ext uri="{FF2B5EF4-FFF2-40B4-BE49-F238E27FC236}">
                      <a16:creationId xmlns:a16="http://schemas.microsoft.com/office/drawing/2014/main" id="{F784A02D-E6DA-4E21-9C58-C200BF7F886A}"/>
                    </a:ext>
                  </a:extLst>
                </p:cNvPr>
                <p:cNvSpPr/>
                <p:nvPr/>
              </p:nvSpPr>
              <p:spPr>
                <a:xfrm>
                  <a:off x="1191744" y="11665256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CF3143A-D11C-424B-9CB7-74A10186F7B1}"/>
                </a:ext>
              </a:extLst>
            </p:cNvPr>
            <p:cNvSpPr/>
            <p:nvPr/>
          </p:nvSpPr>
          <p:spPr>
            <a:xfrm>
              <a:off x="3382508" y="3035096"/>
              <a:ext cx="1551442" cy="54757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18459BC-32E3-4034-B3DF-434A2F482754}"/>
                </a:ext>
              </a:extLst>
            </p:cNvPr>
            <p:cNvSpPr/>
            <p:nvPr/>
          </p:nvSpPr>
          <p:spPr>
            <a:xfrm flipH="1">
              <a:off x="4372562" y="3768187"/>
              <a:ext cx="167471" cy="16634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16CC4E3E-2458-4B21-9BDF-6BA03A86DB81}"/>
                </a:ext>
              </a:extLst>
            </p:cNvPr>
            <p:cNvSpPr/>
            <p:nvPr/>
          </p:nvSpPr>
          <p:spPr>
            <a:xfrm flipH="1">
              <a:off x="3730454" y="3757783"/>
              <a:ext cx="167471" cy="16634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334A75BE-25A0-49EA-AC8A-3BECD0C833B0}"/>
                </a:ext>
              </a:extLst>
            </p:cNvPr>
            <p:cNvSpPr/>
            <p:nvPr/>
          </p:nvSpPr>
          <p:spPr>
            <a:xfrm flipH="1">
              <a:off x="4415477" y="3818391"/>
              <a:ext cx="66382" cy="6593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B648A72-B060-457B-83B5-D46470959461}"/>
                </a:ext>
              </a:extLst>
            </p:cNvPr>
            <p:cNvSpPr/>
            <p:nvPr/>
          </p:nvSpPr>
          <p:spPr>
            <a:xfrm flipH="1">
              <a:off x="3775666" y="3816783"/>
              <a:ext cx="66382" cy="6593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Arc 86">
              <a:extLst>
                <a:ext uri="{FF2B5EF4-FFF2-40B4-BE49-F238E27FC236}">
                  <a16:creationId xmlns:a16="http://schemas.microsoft.com/office/drawing/2014/main" id="{57D36849-40F9-49FB-A271-5AA57FBC5985}"/>
                </a:ext>
              </a:extLst>
            </p:cNvPr>
            <p:cNvSpPr/>
            <p:nvPr/>
          </p:nvSpPr>
          <p:spPr>
            <a:xfrm rot="19762424">
              <a:off x="3710234" y="3730634"/>
              <a:ext cx="177610" cy="10529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Arc 87">
              <a:extLst>
                <a:ext uri="{FF2B5EF4-FFF2-40B4-BE49-F238E27FC236}">
                  <a16:creationId xmlns:a16="http://schemas.microsoft.com/office/drawing/2014/main" id="{0BACF8F6-82A4-420B-8703-FAC4DEAB1D14}"/>
                </a:ext>
              </a:extLst>
            </p:cNvPr>
            <p:cNvSpPr/>
            <p:nvPr/>
          </p:nvSpPr>
          <p:spPr>
            <a:xfrm rot="19723010">
              <a:off x="4325746" y="3738988"/>
              <a:ext cx="177610" cy="10529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F112B55-08C2-4C69-8EC6-8F85D78EDBC4}"/>
                </a:ext>
              </a:extLst>
            </p:cNvPr>
            <p:cNvSpPr/>
            <p:nvPr/>
          </p:nvSpPr>
          <p:spPr>
            <a:xfrm rot="152935">
              <a:off x="3319929" y="4206477"/>
              <a:ext cx="336149" cy="477904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115393 w 745623"/>
                <a:gd name="connsiteY0" fmla="*/ 0 h 923977"/>
                <a:gd name="connsiteX1" fmla="*/ 29668 w 745623"/>
                <a:gd name="connsiteY1" fmla="*/ 438150 h 923977"/>
                <a:gd name="connsiteX2" fmla="*/ 563068 w 745623"/>
                <a:gd name="connsiteY2" fmla="*/ 847725 h 923977"/>
                <a:gd name="connsiteX3" fmla="*/ 648793 w 745623"/>
                <a:gd name="connsiteY3" fmla="*/ 923925 h 923977"/>
                <a:gd name="connsiteX4" fmla="*/ 745622 w 745623"/>
                <a:gd name="connsiteY4" fmla="*/ 740226 h 923977"/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268F60F-DA81-49C8-8590-40A36D3CD8D7}"/>
                </a:ext>
              </a:extLst>
            </p:cNvPr>
            <p:cNvSpPr/>
            <p:nvPr/>
          </p:nvSpPr>
          <p:spPr>
            <a:xfrm rot="20615175" flipH="1">
              <a:off x="4616445" y="3240372"/>
              <a:ext cx="424460" cy="790337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706C495-AB1F-4D28-9962-CD4A5B111495}"/>
                </a:ext>
              </a:extLst>
            </p:cNvPr>
            <p:cNvSpPr/>
            <p:nvPr/>
          </p:nvSpPr>
          <p:spPr>
            <a:xfrm rot="984825">
              <a:off x="3234365" y="3260241"/>
              <a:ext cx="424460" cy="790337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Arc 99">
              <a:extLst>
                <a:ext uri="{FF2B5EF4-FFF2-40B4-BE49-F238E27FC236}">
                  <a16:creationId xmlns:a16="http://schemas.microsoft.com/office/drawing/2014/main" id="{ECDEB932-20A9-4790-9AA6-9057D1BC92EA}"/>
                </a:ext>
              </a:extLst>
            </p:cNvPr>
            <p:cNvSpPr/>
            <p:nvPr/>
          </p:nvSpPr>
          <p:spPr>
            <a:xfrm rot="19762424">
              <a:off x="4016975" y="4361096"/>
              <a:ext cx="177610" cy="10529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34EBDAFC-9CE4-48FF-A498-0DEB676ED209}"/>
              </a:ext>
            </a:extLst>
          </p:cNvPr>
          <p:cNvGrpSpPr/>
          <p:nvPr/>
        </p:nvGrpSpPr>
        <p:grpSpPr>
          <a:xfrm flipH="1">
            <a:off x="3525696" y="3034783"/>
            <a:ext cx="2119315" cy="2914874"/>
            <a:chOff x="1094498" y="2654773"/>
            <a:chExt cx="2211508" cy="304166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DCE9647F-2233-47DB-AA8C-CC8AB7F5668D}"/>
                </a:ext>
              </a:extLst>
            </p:cNvPr>
            <p:cNvGrpSpPr/>
            <p:nvPr/>
          </p:nvGrpSpPr>
          <p:grpSpPr>
            <a:xfrm>
              <a:off x="1094498" y="2657177"/>
              <a:ext cx="2211508" cy="3039265"/>
              <a:chOff x="3698769" y="4774931"/>
              <a:chExt cx="2536875" cy="3486418"/>
            </a:xfrm>
          </p:grpSpPr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041B769-AB02-42A5-BF5D-B8C054EB1967}"/>
                  </a:ext>
                </a:extLst>
              </p:cNvPr>
              <p:cNvSpPr/>
              <p:nvPr/>
            </p:nvSpPr>
            <p:spPr>
              <a:xfrm rot="500223">
                <a:off x="3890722" y="6229498"/>
                <a:ext cx="649908" cy="923979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47541A79-438D-4947-9D41-56F9F305F36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70316" y="6951596"/>
                <a:ext cx="81120" cy="1080768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E4D9B428-DB86-452A-A899-4016351A270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86716" y="6724696"/>
                <a:ext cx="38185" cy="1328132"/>
              </a:xfrm>
              <a:prstGeom prst="line">
                <a:avLst/>
              </a:prstGeom>
              <a:noFill/>
              <a:ln w="571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4E9D93EC-8E6F-4344-9794-47FDEB6B6825}"/>
                  </a:ext>
                </a:extLst>
              </p:cNvPr>
              <p:cNvSpPr/>
              <p:nvPr/>
            </p:nvSpPr>
            <p:spPr>
              <a:xfrm>
                <a:off x="3698769" y="4774931"/>
                <a:ext cx="2536875" cy="2447781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C58EB728-52EF-46F4-87D9-7A46EE921E05}"/>
                  </a:ext>
                </a:extLst>
              </p:cNvPr>
              <p:cNvSpPr/>
              <p:nvPr/>
            </p:nvSpPr>
            <p:spPr>
              <a:xfrm>
                <a:off x="3926443" y="5676107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Rectangle: Top Corners Rounded 238">
                <a:extLst>
                  <a:ext uri="{FF2B5EF4-FFF2-40B4-BE49-F238E27FC236}">
                    <a16:creationId xmlns:a16="http://schemas.microsoft.com/office/drawing/2014/main" id="{006C61EC-0A4D-4347-85E2-D85D714E2C36}"/>
                  </a:ext>
                </a:extLst>
              </p:cNvPr>
              <p:cNvSpPr/>
              <p:nvPr/>
            </p:nvSpPr>
            <p:spPr>
              <a:xfrm>
                <a:off x="4599359" y="8061039"/>
                <a:ext cx="669495" cy="2003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0" name="Rectangle: Top Corners Rounded 239">
                <a:extLst>
                  <a:ext uri="{FF2B5EF4-FFF2-40B4-BE49-F238E27FC236}">
                    <a16:creationId xmlns:a16="http://schemas.microsoft.com/office/drawing/2014/main" id="{AB532A85-A2F9-474E-8AA7-4FF01CAB97A2}"/>
                  </a:ext>
                </a:extLst>
              </p:cNvPr>
              <p:cNvSpPr/>
              <p:nvPr/>
            </p:nvSpPr>
            <p:spPr>
              <a:xfrm>
                <a:off x="4087237" y="8013501"/>
                <a:ext cx="669495" cy="200311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EEC75875-5FED-4FC7-B9E0-510459F5A6BD}"/>
                  </a:ext>
                </a:extLst>
              </p:cNvPr>
              <p:cNvSpPr/>
              <p:nvPr/>
            </p:nvSpPr>
            <p:spPr>
              <a:xfrm rot="624700" flipH="1">
                <a:off x="4849475" y="6702307"/>
                <a:ext cx="989409" cy="231593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  <a:gd name="connsiteX0" fmla="*/ 0 w 620241"/>
                  <a:gd name="connsiteY0" fmla="*/ 0 h 485827"/>
                  <a:gd name="connsiteX1" fmla="*/ 533400 w 620241"/>
                  <a:gd name="connsiteY1" fmla="*/ 409575 h 485827"/>
                  <a:gd name="connsiteX2" fmla="*/ 619125 w 620241"/>
                  <a:gd name="connsiteY2" fmla="*/ 485775 h 485827"/>
                  <a:gd name="connsiteX3" fmla="*/ 619125 w 620241"/>
                  <a:gd name="connsiteY3" fmla="*/ 485775 h 485827"/>
                  <a:gd name="connsiteX0" fmla="*/ 0 w 723830"/>
                  <a:gd name="connsiteY0" fmla="*/ 0 h 1002839"/>
                  <a:gd name="connsiteX1" fmla="*/ 633604 w 723830"/>
                  <a:gd name="connsiteY1" fmla="*/ 903446 h 1002839"/>
                  <a:gd name="connsiteX2" fmla="*/ 719329 w 723830"/>
                  <a:gd name="connsiteY2" fmla="*/ 979646 h 1002839"/>
                  <a:gd name="connsiteX3" fmla="*/ 719329 w 723830"/>
                  <a:gd name="connsiteY3" fmla="*/ 979646 h 1002839"/>
                  <a:gd name="connsiteX0" fmla="*/ 0 w 719414"/>
                  <a:gd name="connsiteY0" fmla="*/ 0 h 979646"/>
                  <a:gd name="connsiteX1" fmla="*/ 168042 w 719414"/>
                  <a:gd name="connsiteY1" fmla="*/ 596585 h 979646"/>
                  <a:gd name="connsiteX2" fmla="*/ 633604 w 719414"/>
                  <a:gd name="connsiteY2" fmla="*/ 903446 h 979646"/>
                  <a:gd name="connsiteX3" fmla="*/ 719329 w 719414"/>
                  <a:gd name="connsiteY3" fmla="*/ 979646 h 979646"/>
                  <a:gd name="connsiteX4" fmla="*/ 719329 w 719414"/>
                  <a:gd name="connsiteY4" fmla="*/ 979646 h 979646"/>
                  <a:gd name="connsiteX0" fmla="*/ 0 w 551372"/>
                  <a:gd name="connsiteY0" fmla="*/ 0 h 383061"/>
                  <a:gd name="connsiteX1" fmla="*/ 465562 w 551372"/>
                  <a:gd name="connsiteY1" fmla="*/ 306861 h 383061"/>
                  <a:gd name="connsiteX2" fmla="*/ 551287 w 551372"/>
                  <a:gd name="connsiteY2" fmla="*/ 383061 h 383061"/>
                  <a:gd name="connsiteX3" fmla="*/ 551287 w 551372"/>
                  <a:gd name="connsiteY3" fmla="*/ 383061 h 38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1372" h="383061">
                    <a:moveTo>
                      <a:pt x="0" y="0"/>
                    </a:moveTo>
                    <a:cubicBezTo>
                      <a:pt x="105601" y="150574"/>
                      <a:pt x="373681" y="243018"/>
                      <a:pt x="465562" y="306861"/>
                    </a:cubicBezTo>
                    <a:cubicBezTo>
                      <a:pt x="557443" y="370705"/>
                      <a:pt x="551287" y="383061"/>
                      <a:pt x="551287" y="383061"/>
                    </a:cubicBezTo>
                    <a:lnTo>
                      <a:pt x="551287" y="383061"/>
                    </a:lnTo>
                  </a:path>
                </a:pathLst>
              </a:cu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A53DF283-9A8B-4453-A24B-F27427236394}"/>
                  </a:ext>
                </a:extLst>
              </p:cNvPr>
              <p:cNvSpPr/>
              <p:nvPr/>
            </p:nvSpPr>
            <p:spPr>
              <a:xfrm rot="420143" flipH="1">
                <a:off x="4282517" y="6112006"/>
                <a:ext cx="184935" cy="190499"/>
              </a:xfrm>
              <a:custGeom>
                <a:avLst/>
                <a:gdLst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166688 w 209668"/>
                  <a:gd name="connsiteY5" fmla="*/ 52387 h 195262"/>
                  <a:gd name="connsiteX6" fmla="*/ 200025 w 209668"/>
                  <a:gd name="connsiteY6" fmla="*/ 61912 h 195262"/>
                  <a:gd name="connsiteX7" fmla="*/ 209550 w 209668"/>
                  <a:gd name="connsiteY7" fmla="*/ 76200 h 195262"/>
                  <a:gd name="connsiteX8" fmla="*/ 185738 w 209668"/>
                  <a:gd name="connsiteY8" fmla="*/ 157162 h 195262"/>
                  <a:gd name="connsiteX9" fmla="*/ 166688 w 209668"/>
                  <a:gd name="connsiteY9" fmla="*/ 166687 h 195262"/>
                  <a:gd name="connsiteX10" fmla="*/ 123825 w 209668"/>
                  <a:gd name="connsiteY10" fmla="*/ 185737 h 195262"/>
                  <a:gd name="connsiteX11" fmla="*/ 109538 w 209668"/>
                  <a:gd name="connsiteY11" fmla="*/ 190500 h 195262"/>
                  <a:gd name="connsiteX12" fmla="*/ 95250 w 209668"/>
                  <a:gd name="connsiteY12" fmla="*/ 195262 h 195262"/>
                  <a:gd name="connsiteX13" fmla="*/ 23813 w 209668"/>
                  <a:gd name="connsiteY13" fmla="*/ 190500 h 195262"/>
                  <a:gd name="connsiteX14" fmla="*/ 9525 w 209668"/>
                  <a:gd name="connsiteY14" fmla="*/ 185737 h 195262"/>
                  <a:gd name="connsiteX15" fmla="*/ 0 w 209668"/>
                  <a:gd name="connsiteY15" fmla="*/ 176212 h 195262"/>
                  <a:gd name="connsiteX0" fmla="*/ 33338 w 209668"/>
                  <a:gd name="connsiteY0" fmla="*/ 0 h 195262"/>
                  <a:gd name="connsiteX1" fmla="*/ 57150 w 209668"/>
                  <a:gd name="connsiteY1" fmla="*/ 14287 h 195262"/>
                  <a:gd name="connsiteX2" fmla="*/ 71438 w 209668"/>
                  <a:gd name="connsiteY2" fmla="*/ 23812 h 195262"/>
                  <a:gd name="connsiteX3" fmla="*/ 114300 w 209668"/>
                  <a:gd name="connsiteY3" fmla="*/ 33337 h 195262"/>
                  <a:gd name="connsiteX4" fmla="*/ 128588 w 209668"/>
                  <a:gd name="connsiteY4" fmla="*/ 42862 h 195262"/>
                  <a:gd name="connsiteX5" fmla="*/ 200025 w 209668"/>
                  <a:gd name="connsiteY5" fmla="*/ 61912 h 195262"/>
                  <a:gd name="connsiteX6" fmla="*/ 209550 w 209668"/>
                  <a:gd name="connsiteY6" fmla="*/ 76200 h 195262"/>
                  <a:gd name="connsiteX7" fmla="*/ 185738 w 209668"/>
                  <a:gd name="connsiteY7" fmla="*/ 157162 h 195262"/>
                  <a:gd name="connsiteX8" fmla="*/ 166688 w 209668"/>
                  <a:gd name="connsiteY8" fmla="*/ 166687 h 195262"/>
                  <a:gd name="connsiteX9" fmla="*/ 123825 w 209668"/>
                  <a:gd name="connsiteY9" fmla="*/ 185737 h 195262"/>
                  <a:gd name="connsiteX10" fmla="*/ 109538 w 209668"/>
                  <a:gd name="connsiteY10" fmla="*/ 190500 h 195262"/>
                  <a:gd name="connsiteX11" fmla="*/ 95250 w 209668"/>
                  <a:gd name="connsiteY11" fmla="*/ 195262 h 195262"/>
                  <a:gd name="connsiteX12" fmla="*/ 23813 w 209668"/>
                  <a:gd name="connsiteY12" fmla="*/ 190500 h 195262"/>
                  <a:gd name="connsiteX13" fmla="*/ 9525 w 209668"/>
                  <a:gd name="connsiteY13" fmla="*/ 185737 h 195262"/>
                  <a:gd name="connsiteX14" fmla="*/ 0 w 209668"/>
                  <a:gd name="connsiteY14" fmla="*/ 176212 h 195262"/>
                  <a:gd name="connsiteX0" fmla="*/ 33338 w 202730"/>
                  <a:gd name="connsiteY0" fmla="*/ 0 h 195262"/>
                  <a:gd name="connsiteX1" fmla="*/ 57150 w 202730"/>
                  <a:gd name="connsiteY1" fmla="*/ 14287 h 195262"/>
                  <a:gd name="connsiteX2" fmla="*/ 71438 w 202730"/>
                  <a:gd name="connsiteY2" fmla="*/ 23812 h 195262"/>
                  <a:gd name="connsiteX3" fmla="*/ 114300 w 202730"/>
                  <a:gd name="connsiteY3" fmla="*/ 33337 h 195262"/>
                  <a:gd name="connsiteX4" fmla="*/ 128588 w 202730"/>
                  <a:gd name="connsiteY4" fmla="*/ 42862 h 195262"/>
                  <a:gd name="connsiteX5" fmla="*/ 200025 w 202730"/>
                  <a:gd name="connsiteY5" fmla="*/ 61912 h 195262"/>
                  <a:gd name="connsiteX6" fmla="*/ 185738 w 202730"/>
                  <a:gd name="connsiteY6" fmla="*/ 157162 h 195262"/>
                  <a:gd name="connsiteX7" fmla="*/ 166688 w 202730"/>
                  <a:gd name="connsiteY7" fmla="*/ 166687 h 195262"/>
                  <a:gd name="connsiteX8" fmla="*/ 123825 w 202730"/>
                  <a:gd name="connsiteY8" fmla="*/ 185737 h 195262"/>
                  <a:gd name="connsiteX9" fmla="*/ 109538 w 202730"/>
                  <a:gd name="connsiteY9" fmla="*/ 190500 h 195262"/>
                  <a:gd name="connsiteX10" fmla="*/ 95250 w 202730"/>
                  <a:gd name="connsiteY10" fmla="*/ 195262 h 195262"/>
                  <a:gd name="connsiteX11" fmla="*/ 23813 w 202730"/>
                  <a:gd name="connsiteY11" fmla="*/ 190500 h 195262"/>
                  <a:gd name="connsiteX12" fmla="*/ 9525 w 202730"/>
                  <a:gd name="connsiteY12" fmla="*/ 185737 h 195262"/>
                  <a:gd name="connsiteX13" fmla="*/ 0 w 202730"/>
                  <a:gd name="connsiteY13" fmla="*/ 176212 h 195262"/>
                  <a:gd name="connsiteX0" fmla="*/ 33338 w 207126"/>
                  <a:gd name="connsiteY0" fmla="*/ 0 h 195262"/>
                  <a:gd name="connsiteX1" fmla="*/ 57150 w 207126"/>
                  <a:gd name="connsiteY1" fmla="*/ 14287 h 195262"/>
                  <a:gd name="connsiteX2" fmla="*/ 71438 w 207126"/>
                  <a:gd name="connsiteY2" fmla="*/ 23812 h 195262"/>
                  <a:gd name="connsiteX3" fmla="*/ 114300 w 207126"/>
                  <a:gd name="connsiteY3" fmla="*/ 33337 h 195262"/>
                  <a:gd name="connsiteX4" fmla="*/ 128588 w 207126"/>
                  <a:gd name="connsiteY4" fmla="*/ 42862 h 195262"/>
                  <a:gd name="connsiteX5" fmla="*/ 204787 w 207126"/>
                  <a:gd name="connsiteY5" fmla="*/ 76199 h 195262"/>
                  <a:gd name="connsiteX6" fmla="*/ 185738 w 207126"/>
                  <a:gd name="connsiteY6" fmla="*/ 157162 h 195262"/>
                  <a:gd name="connsiteX7" fmla="*/ 166688 w 207126"/>
                  <a:gd name="connsiteY7" fmla="*/ 166687 h 195262"/>
                  <a:gd name="connsiteX8" fmla="*/ 123825 w 207126"/>
                  <a:gd name="connsiteY8" fmla="*/ 185737 h 195262"/>
                  <a:gd name="connsiteX9" fmla="*/ 109538 w 207126"/>
                  <a:gd name="connsiteY9" fmla="*/ 190500 h 195262"/>
                  <a:gd name="connsiteX10" fmla="*/ 95250 w 207126"/>
                  <a:gd name="connsiteY10" fmla="*/ 195262 h 195262"/>
                  <a:gd name="connsiteX11" fmla="*/ 23813 w 207126"/>
                  <a:gd name="connsiteY11" fmla="*/ 190500 h 195262"/>
                  <a:gd name="connsiteX12" fmla="*/ 9525 w 207126"/>
                  <a:gd name="connsiteY12" fmla="*/ 185737 h 195262"/>
                  <a:gd name="connsiteX13" fmla="*/ 0 w 207126"/>
                  <a:gd name="connsiteY13" fmla="*/ 176212 h 195262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109538 w 207126"/>
                  <a:gd name="connsiteY9" fmla="*/ 190500 h 190500"/>
                  <a:gd name="connsiteX10" fmla="*/ 23813 w 207126"/>
                  <a:gd name="connsiteY10" fmla="*/ 190500 h 190500"/>
                  <a:gd name="connsiteX11" fmla="*/ 9525 w 207126"/>
                  <a:gd name="connsiteY11" fmla="*/ 185737 h 190500"/>
                  <a:gd name="connsiteX12" fmla="*/ 0 w 207126"/>
                  <a:gd name="connsiteY12" fmla="*/ 176212 h 190500"/>
                  <a:gd name="connsiteX0" fmla="*/ 33338 w 207126"/>
                  <a:gd name="connsiteY0" fmla="*/ 0 h 190500"/>
                  <a:gd name="connsiteX1" fmla="*/ 57150 w 207126"/>
                  <a:gd name="connsiteY1" fmla="*/ 14287 h 190500"/>
                  <a:gd name="connsiteX2" fmla="*/ 71438 w 207126"/>
                  <a:gd name="connsiteY2" fmla="*/ 23812 h 190500"/>
                  <a:gd name="connsiteX3" fmla="*/ 114300 w 207126"/>
                  <a:gd name="connsiteY3" fmla="*/ 33337 h 190500"/>
                  <a:gd name="connsiteX4" fmla="*/ 128588 w 207126"/>
                  <a:gd name="connsiteY4" fmla="*/ 42862 h 190500"/>
                  <a:gd name="connsiteX5" fmla="*/ 204787 w 207126"/>
                  <a:gd name="connsiteY5" fmla="*/ 76199 h 190500"/>
                  <a:gd name="connsiteX6" fmla="*/ 185738 w 207126"/>
                  <a:gd name="connsiteY6" fmla="*/ 157162 h 190500"/>
                  <a:gd name="connsiteX7" fmla="*/ 166688 w 207126"/>
                  <a:gd name="connsiteY7" fmla="*/ 166687 h 190500"/>
                  <a:gd name="connsiteX8" fmla="*/ 123825 w 207126"/>
                  <a:gd name="connsiteY8" fmla="*/ 185737 h 190500"/>
                  <a:gd name="connsiteX9" fmla="*/ 23813 w 207126"/>
                  <a:gd name="connsiteY9" fmla="*/ 190500 h 190500"/>
                  <a:gd name="connsiteX10" fmla="*/ 9525 w 207126"/>
                  <a:gd name="connsiteY10" fmla="*/ 185737 h 190500"/>
                  <a:gd name="connsiteX11" fmla="*/ 0 w 207126"/>
                  <a:gd name="connsiteY11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71438 w 207779"/>
                  <a:gd name="connsiteY2" fmla="*/ 23812 h 190500"/>
                  <a:gd name="connsiteX3" fmla="*/ 114300 w 207779"/>
                  <a:gd name="connsiteY3" fmla="*/ 33337 h 190500"/>
                  <a:gd name="connsiteX4" fmla="*/ 128588 w 207779"/>
                  <a:gd name="connsiteY4" fmla="*/ 42862 h 190500"/>
                  <a:gd name="connsiteX5" fmla="*/ 204787 w 207779"/>
                  <a:gd name="connsiteY5" fmla="*/ 76199 h 190500"/>
                  <a:gd name="connsiteX6" fmla="*/ 185738 w 207779"/>
                  <a:gd name="connsiteY6" fmla="*/ 157162 h 190500"/>
                  <a:gd name="connsiteX7" fmla="*/ 123825 w 207779"/>
                  <a:gd name="connsiteY7" fmla="*/ 185737 h 190500"/>
                  <a:gd name="connsiteX8" fmla="*/ 23813 w 207779"/>
                  <a:gd name="connsiteY8" fmla="*/ 190500 h 190500"/>
                  <a:gd name="connsiteX9" fmla="*/ 9525 w 207779"/>
                  <a:gd name="connsiteY9" fmla="*/ 185737 h 190500"/>
                  <a:gd name="connsiteX10" fmla="*/ 0 w 207779"/>
                  <a:gd name="connsiteY10" fmla="*/ 176212 h 190500"/>
                  <a:gd name="connsiteX0" fmla="*/ 33338 w 207779"/>
                  <a:gd name="connsiteY0" fmla="*/ 0 h 190500"/>
                  <a:gd name="connsiteX1" fmla="*/ 57150 w 207779"/>
                  <a:gd name="connsiteY1" fmla="*/ 14287 h 190500"/>
                  <a:gd name="connsiteX2" fmla="*/ 114300 w 207779"/>
                  <a:gd name="connsiteY2" fmla="*/ 33337 h 190500"/>
                  <a:gd name="connsiteX3" fmla="*/ 128588 w 207779"/>
                  <a:gd name="connsiteY3" fmla="*/ 42862 h 190500"/>
                  <a:gd name="connsiteX4" fmla="*/ 204787 w 207779"/>
                  <a:gd name="connsiteY4" fmla="*/ 76199 h 190500"/>
                  <a:gd name="connsiteX5" fmla="*/ 185738 w 207779"/>
                  <a:gd name="connsiteY5" fmla="*/ 157162 h 190500"/>
                  <a:gd name="connsiteX6" fmla="*/ 123825 w 207779"/>
                  <a:gd name="connsiteY6" fmla="*/ 185737 h 190500"/>
                  <a:gd name="connsiteX7" fmla="*/ 23813 w 207779"/>
                  <a:gd name="connsiteY7" fmla="*/ 190500 h 190500"/>
                  <a:gd name="connsiteX8" fmla="*/ 9525 w 207779"/>
                  <a:gd name="connsiteY8" fmla="*/ 185737 h 190500"/>
                  <a:gd name="connsiteX9" fmla="*/ 0 w 207779"/>
                  <a:gd name="connsiteY9" fmla="*/ 176212 h 190500"/>
                  <a:gd name="connsiteX0" fmla="*/ 33338 w 208748"/>
                  <a:gd name="connsiteY0" fmla="*/ 0 h 190500"/>
                  <a:gd name="connsiteX1" fmla="*/ 57150 w 208748"/>
                  <a:gd name="connsiteY1" fmla="*/ 14287 h 190500"/>
                  <a:gd name="connsiteX2" fmla="*/ 114300 w 208748"/>
                  <a:gd name="connsiteY2" fmla="*/ 33337 h 190500"/>
                  <a:gd name="connsiteX3" fmla="*/ 204787 w 208748"/>
                  <a:gd name="connsiteY3" fmla="*/ 76199 h 190500"/>
                  <a:gd name="connsiteX4" fmla="*/ 185738 w 208748"/>
                  <a:gd name="connsiteY4" fmla="*/ 157162 h 190500"/>
                  <a:gd name="connsiteX5" fmla="*/ 123825 w 208748"/>
                  <a:gd name="connsiteY5" fmla="*/ 185737 h 190500"/>
                  <a:gd name="connsiteX6" fmla="*/ 23813 w 208748"/>
                  <a:gd name="connsiteY6" fmla="*/ 190500 h 190500"/>
                  <a:gd name="connsiteX7" fmla="*/ 9525 w 208748"/>
                  <a:gd name="connsiteY7" fmla="*/ 185737 h 190500"/>
                  <a:gd name="connsiteX8" fmla="*/ 0 w 208748"/>
                  <a:gd name="connsiteY8" fmla="*/ 176212 h 190500"/>
                  <a:gd name="connsiteX0" fmla="*/ 23813 w 199223"/>
                  <a:gd name="connsiteY0" fmla="*/ 0 h 190500"/>
                  <a:gd name="connsiteX1" fmla="*/ 47625 w 199223"/>
                  <a:gd name="connsiteY1" fmla="*/ 14287 h 190500"/>
                  <a:gd name="connsiteX2" fmla="*/ 104775 w 199223"/>
                  <a:gd name="connsiteY2" fmla="*/ 33337 h 190500"/>
                  <a:gd name="connsiteX3" fmla="*/ 195262 w 199223"/>
                  <a:gd name="connsiteY3" fmla="*/ 76199 h 190500"/>
                  <a:gd name="connsiteX4" fmla="*/ 176213 w 199223"/>
                  <a:gd name="connsiteY4" fmla="*/ 157162 h 190500"/>
                  <a:gd name="connsiteX5" fmla="*/ 114300 w 199223"/>
                  <a:gd name="connsiteY5" fmla="*/ 185737 h 190500"/>
                  <a:gd name="connsiteX6" fmla="*/ 14288 w 199223"/>
                  <a:gd name="connsiteY6" fmla="*/ 190500 h 190500"/>
                  <a:gd name="connsiteX7" fmla="*/ 0 w 199223"/>
                  <a:gd name="connsiteY7" fmla="*/ 185737 h 190500"/>
                  <a:gd name="connsiteX0" fmla="*/ 9525 w 184935"/>
                  <a:gd name="connsiteY0" fmla="*/ 0 h 190500"/>
                  <a:gd name="connsiteX1" fmla="*/ 33337 w 184935"/>
                  <a:gd name="connsiteY1" fmla="*/ 14287 h 190500"/>
                  <a:gd name="connsiteX2" fmla="*/ 90487 w 184935"/>
                  <a:gd name="connsiteY2" fmla="*/ 33337 h 190500"/>
                  <a:gd name="connsiteX3" fmla="*/ 180974 w 184935"/>
                  <a:gd name="connsiteY3" fmla="*/ 76199 h 190500"/>
                  <a:gd name="connsiteX4" fmla="*/ 161925 w 184935"/>
                  <a:gd name="connsiteY4" fmla="*/ 157162 h 190500"/>
                  <a:gd name="connsiteX5" fmla="*/ 100012 w 184935"/>
                  <a:gd name="connsiteY5" fmla="*/ 185737 h 190500"/>
                  <a:gd name="connsiteX6" fmla="*/ 0 w 184935"/>
                  <a:gd name="connsiteY6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35" h="190500">
                    <a:moveTo>
                      <a:pt x="9525" y="0"/>
                    </a:moveTo>
                    <a:cubicBezTo>
                      <a:pt x="17462" y="4762"/>
                      <a:pt x="19843" y="8731"/>
                      <a:pt x="33337" y="14287"/>
                    </a:cubicBezTo>
                    <a:cubicBezTo>
                      <a:pt x="46831" y="19843"/>
                      <a:pt x="65881" y="23018"/>
                      <a:pt x="90487" y="33337"/>
                    </a:cubicBezTo>
                    <a:cubicBezTo>
                      <a:pt x="115093" y="43656"/>
                      <a:pt x="169068" y="55562"/>
                      <a:pt x="180974" y="76199"/>
                    </a:cubicBezTo>
                    <a:cubicBezTo>
                      <a:pt x="192880" y="96836"/>
                      <a:pt x="175419" y="138906"/>
                      <a:pt x="161925" y="157162"/>
                    </a:cubicBezTo>
                    <a:cubicBezTo>
                      <a:pt x="148431" y="175418"/>
                      <a:pt x="126999" y="180181"/>
                      <a:pt x="100012" y="185737"/>
                    </a:cubicBezTo>
                    <a:cubicBezTo>
                      <a:pt x="73025" y="191293"/>
                      <a:pt x="33337" y="188912"/>
                      <a:pt x="0" y="190500"/>
                    </a:cubicBezTo>
                  </a:path>
                </a:pathLst>
              </a:cu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F74F0766-A4B0-4444-AE73-F5F3C0E8C22D}"/>
                  </a:ext>
                </a:extLst>
              </p:cNvPr>
              <p:cNvSpPr/>
              <p:nvPr/>
            </p:nvSpPr>
            <p:spPr>
              <a:xfrm>
                <a:off x="4809037" y="5676106"/>
                <a:ext cx="261278" cy="259520"/>
              </a:xfrm>
              <a:prstGeom prst="ellipse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A452AFDA-34BD-43DF-A8E3-0AF878C204D0}"/>
                  </a:ext>
                </a:extLst>
              </p:cNvPr>
              <p:cNvSpPr/>
              <p:nvPr/>
            </p:nvSpPr>
            <p:spPr>
              <a:xfrm>
                <a:off x="4006115" y="5764579"/>
                <a:ext cx="100006" cy="130464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98890F3A-D721-4E9B-A069-1FAEE705A1B1}"/>
                  </a:ext>
                </a:extLst>
              </p:cNvPr>
              <p:cNvSpPr/>
              <p:nvPr/>
            </p:nvSpPr>
            <p:spPr>
              <a:xfrm>
                <a:off x="4902000" y="5779438"/>
                <a:ext cx="100006" cy="130464"/>
              </a:xfrm>
              <a:prstGeom prst="ellipse">
                <a:avLst/>
              </a:prstGeom>
              <a:solidFill>
                <a:srgbClr val="ED7D31">
                  <a:lumMod val="20000"/>
                  <a:lumOff val="8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7FD60668-8BA2-48A8-BB2D-2FB2386EB730}"/>
                </a:ext>
              </a:extLst>
            </p:cNvPr>
            <p:cNvGrpSpPr/>
            <p:nvPr/>
          </p:nvGrpSpPr>
          <p:grpSpPr>
            <a:xfrm flipH="1">
              <a:off x="1169959" y="2654773"/>
              <a:ext cx="2059032" cy="622593"/>
              <a:chOff x="813353" y="1897272"/>
              <a:chExt cx="2059032" cy="622593"/>
            </a:xfrm>
          </p:grpSpPr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6F3CA092-630D-4665-9DFF-E90DA55F0837}"/>
                  </a:ext>
                </a:extLst>
              </p:cNvPr>
              <p:cNvSpPr/>
              <p:nvPr/>
            </p:nvSpPr>
            <p:spPr>
              <a:xfrm flipH="1">
                <a:off x="813353" y="2399962"/>
                <a:ext cx="2059032" cy="119903"/>
              </a:xfrm>
              <a:custGeom>
                <a:avLst/>
                <a:gdLst>
                  <a:gd name="connsiteX0" fmla="*/ 986183 w 1972366"/>
                  <a:gd name="connsiteY0" fmla="*/ 0 h 132556"/>
                  <a:gd name="connsiteX1" fmla="*/ 69274 w 1972366"/>
                  <a:gd name="connsiteY1" fmla="*/ 29221 h 132556"/>
                  <a:gd name="connsiteX2" fmla="*/ 36471 w 1972366"/>
                  <a:gd name="connsiteY2" fmla="*/ 32458 h 132556"/>
                  <a:gd name="connsiteX3" fmla="*/ 13888 w 1972366"/>
                  <a:gd name="connsiteY3" fmla="*/ 68325 h 132556"/>
                  <a:gd name="connsiteX4" fmla="*/ 0 w 1972366"/>
                  <a:gd name="connsiteY4" fmla="*/ 96142 h 132556"/>
                  <a:gd name="connsiteX5" fmla="*/ 13888 w 1972366"/>
                  <a:gd name="connsiteY5" fmla="*/ 97870 h 132556"/>
                  <a:gd name="connsiteX6" fmla="*/ 986183 w 1972366"/>
                  <a:gd name="connsiteY6" fmla="*/ 132556 h 132556"/>
                  <a:gd name="connsiteX7" fmla="*/ 1958478 w 1972366"/>
                  <a:gd name="connsiteY7" fmla="*/ 97870 h 132556"/>
                  <a:gd name="connsiteX8" fmla="*/ 1972366 w 1972366"/>
                  <a:gd name="connsiteY8" fmla="*/ 96142 h 132556"/>
                  <a:gd name="connsiteX9" fmla="*/ 1958478 w 1972366"/>
                  <a:gd name="connsiteY9" fmla="*/ 68325 h 132556"/>
                  <a:gd name="connsiteX10" fmla="*/ 1935895 w 1972366"/>
                  <a:gd name="connsiteY10" fmla="*/ 32458 h 132556"/>
                  <a:gd name="connsiteX11" fmla="*/ 1903092 w 1972366"/>
                  <a:gd name="connsiteY11" fmla="*/ 29221 h 132556"/>
                  <a:gd name="connsiteX12" fmla="*/ 986183 w 1972366"/>
                  <a:gd name="connsiteY12" fmla="*/ 0 h 132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72366" h="132556">
                    <a:moveTo>
                      <a:pt x="986183" y="0"/>
                    </a:moveTo>
                    <a:cubicBezTo>
                      <a:pt x="604501" y="0"/>
                      <a:pt x="267987" y="11592"/>
                      <a:pt x="69274" y="29221"/>
                    </a:cubicBezTo>
                    <a:lnTo>
                      <a:pt x="36471" y="32458"/>
                    </a:lnTo>
                    <a:lnTo>
                      <a:pt x="13888" y="68325"/>
                    </a:lnTo>
                    <a:lnTo>
                      <a:pt x="0" y="96142"/>
                    </a:lnTo>
                    <a:lnTo>
                      <a:pt x="13888" y="97870"/>
                    </a:lnTo>
                    <a:cubicBezTo>
                      <a:pt x="201135" y="118531"/>
                      <a:pt x="566333" y="132556"/>
                      <a:pt x="986183" y="132556"/>
                    </a:cubicBezTo>
                    <a:cubicBezTo>
                      <a:pt x="1406033" y="132556"/>
                      <a:pt x="1771231" y="118531"/>
                      <a:pt x="1958478" y="97870"/>
                    </a:cubicBezTo>
                    <a:lnTo>
                      <a:pt x="1972366" y="96142"/>
                    </a:lnTo>
                    <a:lnTo>
                      <a:pt x="1958478" y="68325"/>
                    </a:lnTo>
                    <a:lnTo>
                      <a:pt x="1935895" y="32458"/>
                    </a:lnTo>
                    <a:lnTo>
                      <a:pt x="1903092" y="29221"/>
                    </a:lnTo>
                    <a:cubicBezTo>
                      <a:pt x="1704380" y="11592"/>
                      <a:pt x="1367865" y="0"/>
                      <a:pt x="986183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16D9BC60-F4F6-4189-8E77-F1976E367338}"/>
                  </a:ext>
                </a:extLst>
              </p:cNvPr>
              <p:cNvSpPr/>
              <p:nvPr/>
            </p:nvSpPr>
            <p:spPr>
              <a:xfrm flipH="1">
                <a:off x="852231" y="1897272"/>
                <a:ext cx="1983684" cy="522495"/>
              </a:xfrm>
              <a:custGeom>
                <a:avLst/>
                <a:gdLst>
                  <a:gd name="connsiteX0" fmla="*/ 949712 w 1899424"/>
                  <a:gd name="connsiteY0" fmla="*/ 0 h 522495"/>
                  <a:gd name="connsiteX1" fmla="*/ 32803 w 1899424"/>
                  <a:gd name="connsiteY1" fmla="*/ 470394 h 522495"/>
                  <a:gd name="connsiteX2" fmla="*/ 0 w 1899424"/>
                  <a:gd name="connsiteY2" fmla="*/ 522495 h 522495"/>
                  <a:gd name="connsiteX3" fmla="*/ 32803 w 1899424"/>
                  <a:gd name="connsiteY3" fmla="*/ 519258 h 522495"/>
                  <a:gd name="connsiteX4" fmla="*/ 949712 w 1899424"/>
                  <a:gd name="connsiteY4" fmla="*/ 490037 h 522495"/>
                  <a:gd name="connsiteX5" fmla="*/ 1866621 w 1899424"/>
                  <a:gd name="connsiteY5" fmla="*/ 519258 h 522495"/>
                  <a:gd name="connsiteX6" fmla="*/ 1899424 w 1899424"/>
                  <a:gd name="connsiteY6" fmla="*/ 522495 h 522495"/>
                  <a:gd name="connsiteX7" fmla="*/ 1866621 w 1899424"/>
                  <a:gd name="connsiteY7" fmla="*/ 470394 h 522495"/>
                  <a:gd name="connsiteX8" fmla="*/ 949712 w 1899424"/>
                  <a:gd name="connsiteY8" fmla="*/ 0 h 522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9424" h="522495">
                    <a:moveTo>
                      <a:pt x="949712" y="0"/>
                    </a:moveTo>
                    <a:cubicBezTo>
                      <a:pt x="568030" y="0"/>
                      <a:pt x="231516" y="186592"/>
                      <a:pt x="32803" y="470394"/>
                    </a:cubicBezTo>
                    <a:lnTo>
                      <a:pt x="0" y="522495"/>
                    </a:lnTo>
                    <a:lnTo>
                      <a:pt x="32803" y="519258"/>
                    </a:lnTo>
                    <a:cubicBezTo>
                      <a:pt x="231516" y="501629"/>
                      <a:pt x="568030" y="490037"/>
                      <a:pt x="949712" y="490037"/>
                    </a:cubicBezTo>
                    <a:cubicBezTo>
                      <a:pt x="1331394" y="490037"/>
                      <a:pt x="1667909" y="501629"/>
                      <a:pt x="1866621" y="519258"/>
                    </a:cubicBezTo>
                    <a:lnTo>
                      <a:pt x="1899424" y="522495"/>
                    </a:lnTo>
                    <a:lnTo>
                      <a:pt x="1866621" y="470394"/>
                    </a:lnTo>
                    <a:cubicBezTo>
                      <a:pt x="1667909" y="186592"/>
                      <a:pt x="1331394" y="0"/>
                      <a:pt x="949712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57150" cap="flat" cmpd="sng" algn="ctr">
                <a:solidFill>
                  <a:schemeClr val="tx1"/>
                </a:solidFill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6E870047-4E43-464D-9085-C8B333E225D7}"/>
                  </a:ext>
                </a:extLst>
              </p:cNvPr>
              <p:cNvSpPr/>
              <p:nvPr/>
            </p:nvSpPr>
            <p:spPr>
              <a:xfrm flipH="1">
                <a:off x="1649940" y="2399298"/>
                <a:ext cx="156041" cy="63684"/>
              </a:xfrm>
              <a:custGeom>
                <a:avLst/>
                <a:gdLst>
                  <a:gd name="connsiteX0" fmla="*/ 0 w 156042"/>
                  <a:gd name="connsiteY0" fmla="*/ 0 h 63684"/>
                  <a:gd name="connsiteX1" fmla="*/ 22583 w 156042"/>
                  <a:gd name="connsiteY1" fmla="*/ 35867 h 63684"/>
                  <a:gd name="connsiteX2" fmla="*/ 36471 w 156042"/>
                  <a:gd name="connsiteY2" fmla="*/ 63684 h 63684"/>
                  <a:gd name="connsiteX3" fmla="*/ 69146 w 156042"/>
                  <a:gd name="connsiteY3" fmla="*/ 59618 h 63684"/>
                  <a:gd name="connsiteX4" fmla="*/ 156042 w 156042"/>
                  <a:gd name="connsiteY4" fmla="*/ 33820 h 63684"/>
                  <a:gd name="connsiteX5" fmla="*/ 22583 w 156042"/>
                  <a:gd name="connsiteY5" fmla="*/ 2228 h 63684"/>
                  <a:gd name="connsiteX6" fmla="*/ 0 w 156042"/>
                  <a:gd name="connsiteY6" fmla="*/ 0 h 63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042" h="63684">
                    <a:moveTo>
                      <a:pt x="0" y="0"/>
                    </a:moveTo>
                    <a:lnTo>
                      <a:pt x="22583" y="35867"/>
                    </a:lnTo>
                    <a:lnTo>
                      <a:pt x="36471" y="63684"/>
                    </a:lnTo>
                    <a:lnTo>
                      <a:pt x="69146" y="59618"/>
                    </a:lnTo>
                    <a:cubicBezTo>
                      <a:pt x="125101" y="51689"/>
                      <a:pt x="156042" y="42971"/>
                      <a:pt x="156042" y="33820"/>
                    </a:cubicBezTo>
                    <a:cubicBezTo>
                      <a:pt x="156042" y="22381"/>
                      <a:pt x="107696" y="11619"/>
                      <a:pt x="22583" y="222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08894C6-EC0D-489F-992D-F9F1517D529C}"/>
                  </a:ext>
                </a:extLst>
              </p:cNvPr>
              <p:cNvSpPr/>
              <p:nvPr/>
            </p:nvSpPr>
            <p:spPr>
              <a:xfrm flipH="1">
                <a:off x="1432708" y="2347203"/>
                <a:ext cx="156043" cy="63684"/>
              </a:xfrm>
              <a:custGeom>
                <a:avLst/>
                <a:gdLst>
                  <a:gd name="connsiteX0" fmla="*/ 156042 w 156042"/>
                  <a:gd name="connsiteY0" fmla="*/ 0 h 63684"/>
                  <a:gd name="connsiteX1" fmla="*/ 133459 w 156042"/>
                  <a:gd name="connsiteY1" fmla="*/ 2228 h 63684"/>
                  <a:gd name="connsiteX2" fmla="*/ 0 w 156042"/>
                  <a:gd name="connsiteY2" fmla="*/ 33820 h 63684"/>
                  <a:gd name="connsiteX3" fmla="*/ 86896 w 156042"/>
                  <a:gd name="connsiteY3" fmla="*/ 59618 h 63684"/>
                  <a:gd name="connsiteX4" fmla="*/ 119571 w 156042"/>
                  <a:gd name="connsiteY4" fmla="*/ 63684 h 63684"/>
                  <a:gd name="connsiteX5" fmla="*/ 133459 w 156042"/>
                  <a:gd name="connsiteY5" fmla="*/ 35867 h 63684"/>
                  <a:gd name="connsiteX6" fmla="*/ 156042 w 156042"/>
                  <a:gd name="connsiteY6" fmla="*/ 0 h 63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6042" h="63684">
                    <a:moveTo>
                      <a:pt x="156042" y="0"/>
                    </a:moveTo>
                    <a:lnTo>
                      <a:pt x="133459" y="2228"/>
                    </a:lnTo>
                    <a:cubicBezTo>
                      <a:pt x="48346" y="11619"/>
                      <a:pt x="0" y="22381"/>
                      <a:pt x="0" y="33820"/>
                    </a:cubicBezTo>
                    <a:cubicBezTo>
                      <a:pt x="0" y="42971"/>
                      <a:pt x="30942" y="51689"/>
                      <a:pt x="86896" y="59618"/>
                    </a:cubicBezTo>
                    <a:lnTo>
                      <a:pt x="119571" y="63684"/>
                    </a:lnTo>
                    <a:lnTo>
                      <a:pt x="133459" y="35867"/>
                    </a:lnTo>
                    <a:lnTo>
                      <a:pt x="156042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45721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A8857D-66FB-43A1-9BF0-FF27D9626B17}"/>
              </a:ext>
            </a:extLst>
          </p:cNvPr>
          <p:cNvGrpSpPr/>
          <p:nvPr/>
        </p:nvGrpSpPr>
        <p:grpSpPr>
          <a:xfrm rot="592027" flipH="1">
            <a:off x="4587869" y="4573111"/>
            <a:ext cx="204644" cy="249917"/>
            <a:chOff x="6207245" y="3221193"/>
            <a:chExt cx="224035" cy="273598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8204411-424C-4554-9525-06ACCB725038}"/>
                </a:ext>
              </a:extLst>
            </p:cNvPr>
            <p:cNvSpPr/>
            <p:nvPr/>
          </p:nvSpPr>
          <p:spPr>
            <a:xfrm>
              <a:off x="6207245" y="3221193"/>
              <a:ext cx="120183" cy="273598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97D8465-A5CD-49AC-B94D-9D1D7AE4332F}"/>
                </a:ext>
              </a:extLst>
            </p:cNvPr>
            <p:cNvCxnSpPr>
              <a:cxnSpLocks/>
              <a:stCxn id="155" idx="6"/>
            </p:cNvCxnSpPr>
            <p:nvPr/>
          </p:nvCxnSpPr>
          <p:spPr>
            <a:xfrm>
              <a:off x="6327428" y="3357992"/>
              <a:ext cx="10385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8" name="emojimouth">
            <a:hlinkClick r:id="" action="ppaction://media"/>
            <a:extLst>
              <a:ext uri="{FF2B5EF4-FFF2-40B4-BE49-F238E27FC236}">
                <a16:creationId xmlns:a16="http://schemas.microsoft.com/office/drawing/2014/main" id="{4F2A10E6-7FFB-4871-8723-36923FB89FE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00" end="2376.3"/>
                </p14:media>
              </p:ext>
            </p:extLst>
          </p:nvPr>
        </p:nvPicPr>
        <p:blipFill rotWithShape="1">
          <a:blip r:embed="rId10"/>
          <a:srcRect l="47529" t="18259" r="41262" b="68965"/>
          <a:stretch/>
        </p:blipFill>
        <p:spPr>
          <a:xfrm>
            <a:off x="4858226" y="4428555"/>
            <a:ext cx="239438" cy="153514"/>
          </a:xfrm>
          <a:prstGeom prst="rect">
            <a:avLst/>
          </a:prstGeom>
        </p:spPr>
      </p:pic>
      <p:sp>
        <p:nvSpPr>
          <p:cNvPr id="157" name="Arc 156">
            <a:extLst>
              <a:ext uri="{FF2B5EF4-FFF2-40B4-BE49-F238E27FC236}">
                <a16:creationId xmlns:a16="http://schemas.microsoft.com/office/drawing/2014/main" id="{AD8E459E-818D-44EB-92E7-D899AA8979F5}"/>
              </a:ext>
            </a:extLst>
          </p:cNvPr>
          <p:cNvSpPr/>
          <p:nvPr/>
        </p:nvSpPr>
        <p:spPr>
          <a:xfrm rot="20946913">
            <a:off x="4289549" y="3786032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Arc 67">
            <a:extLst>
              <a:ext uri="{FF2B5EF4-FFF2-40B4-BE49-F238E27FC236}">
                <a16:creationId xmlns:a16="http://schemas.microsoft.com/office/drawing/2014/main" id="{F3683EE2-9BF6-4F8B-9A76-C717EDE8F6C0}"/>
              </a:ext>
            </a:extLst>
          </p:cNvPr>
          <p:cNvSpPr/>
          <p:nvPr/>
        </p:nvSpPr>
        <p:spPr>
          <a:xfrm rot="313419" flipH="1">
            <a:off x="5216701" y="3765978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22FDA2D8-74ED-48B3-A1D3-5D65B675D24E}"/>
              </a:ext>
            </a:extLst>
          </p:cNvPr>
          <p:cNvSpPr/>
          <p:nvPr/>
        </p:nvSpPr>
        <p:spPr>
          <a:xfrm>
            <a:off x="6433405" y="341984"/>
            <a:ext cx="2124058" cy="5639655"/>
          </a:xfrm>
          <a:custGeom>
            <a:avLst/>
            <a:gdLst>
              <a:gd name="connsiteX0" fmla="*/ 0 w 5675679"/>
              <a:gd name="connsiteY0" fmla="*/ 0 h 6822687"/>
              <a:gd name="connsiteX1" fmla="*/ 5675679 w 5675679"/>
              <a:gd name="connsiteY1" fmla="*/ 0 h 6822687"/>
              <a:gd name="connsiteX2" fmla="*/ 5675679 w 5675679"/>
              <a:gd name="connsiteY2" fmla="*/ 6822687 h 6822687"/>
              <a:gd name="connsiteX3" fmla="*/ 0 w 5675679"/>
              <a:gd name="connsiteY3" fmla="*/ 6822687 h 6822687"/>
              <a:gd name="connsiteX4" fmla="*/ 0 w 5675679"/>
              <a:gd name="connsiteY4" fmla="*/ 0 h 6822687"/>
              <a:gd name="connsiteX0" fmla="*/ 3106057 w 5675679"/>
              <a:gd name="connsiteY0" fmla="*/ 116114 h 6822687"/>
              <a:gd name="connsiteX1" fmla="*/ 5675679 w 5675679"/>
              <a:gd name="connsiteY1" fmla="*/ 0 h 6822687"/>
              <a:gd name="connsiteX2" fmla="*/ 5675679 w 5675679"/>
              <a:gd name="connsiteY2" fmla="*/ 6822687 h 6822687"/>
              <a:gd name="connsiteX3" fmla="*/ 0 w 5675679"/>
              <a:gd name="connsiteY3" fmla="*/ 6822687 h 6822687"/>
              <a:gd name="connsiteX4" fmla="*/ 3106057 w 5675679"/>
              <a:gd name="connsiteY4" fmla="*/ 116114 h 6822687"/>
              <a:gd name="connsiteX0" fmla="*/ 0 w 2569622"/>
              <a:gd name="connsiteY0" fmla="*/ 116114 h 6822687"/>
              <a:gd name="connsiteX1" fmla="*/ 2569622 w 2569622"/>
              <a:gd name="connsiteY1" fmla="*/ 0 h 6822687"/>
              <a:gd name="connsiteX2" fmla="*/ 2569622 w 2569622"/>
              <a:gd name="connsiteY2" fmla="*/ 6822687 h 6822687"/>
              <a:gd name="connsiteX3" fmla="*/ 0 w 2569622"/>
              <a:gd name="connsiteY3" fmla="*/ 6256629 h 6822687"/>
              <a:gd name="connsiteX4" fmla="*/ 0 w 2569622"/>
              <a:gd name="connsiteY4" fmla="*/ 116114 h 6822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9622" h="6822687">
                <a:moveTo>
                  <a:pt x="0" y="116114"/>
                </a:moveTo>
                <a:lnTo>
                  <a:pt x="2569622" y="0"/>
                </a:lnTo>
                <a:lnTo>
                  <a:pt x="2569622" y="6822687"/>
                </a:lnTo>
                <a:lnTo>
                  <a:pt x="0" y="6256629"/>
                </a:lnTo>
                <a:lnTo>
                  <a:pt x="0" y="116114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9D4505D6-6F0C-483F-AF99-38B3FDFEFF8D}"/>
              </a:ext>
            </a:extLst>
          </p:cNvPr>
          <p:cNvSpPr/>
          <p:nvPr/>
        </p:nvSpPr>
        <p:spPr>
          <a:xfrm>
            <a:off x="6562565" y="3563486"/>
            <a:ext cx="51071" cy="156545"/>
          </a:xfrm>
          <a:custGeom>
            <a:avLst/>
            <a:gdLst>
              <a:gd name="connsiteX0" fmla="*/ 61850 w 192568"/>
              <a:gd name="connsiteY0" fmla="*/ 197643 h 512688"/>
              <a:gd name="connsiteX1" fmla="*/ 28577 w 192568"/>
              <a:gd name="connsiteY1" fmla="*/ 230916 h 512688"/>
              <a:gd name="connsiteX2" fmla="*/ 28577 w 192568"/>
              <a:gd name="connsiteY2" fmla="*/ 316391 h 512688"/>
              <a:gd name="connsiteX3" fmla="*/ 65330 w 192568"/>
              <a:gd name="connsiteY3" fmla="*/ 353144 h 512688"/>
              <a:gd name="connsiteX4" fmla="*/ 65329 w 192568"/>
              <a:gd name="connsiteY4" fmla="*/ 353145 h 512688"/>
              <a:gd name="connsiteX5" fmla="*/ 102082 w 192568"/>
              <a:gd name="connsiteY5" fmla="*/ 316392 h 512688"/>
              <a:gd name="connsiteX6" fmla="*/ 102082 w 192568"/>
              <a:gd name="connsiteY6" fmla="*/ 230916 h 512688"/>
              <a:gd name="connsiteX7" fmla="*/ 68809 w 192568"/>
              <a:gd name="connsiteY7" fmla="*/ 197643 h 512688"/>
              <a:gd name="connsiteX8" fmla="*/ 87168 w 192568"/>
              <a:gd name="connsiteY8" fmla="*/ 0 h 512688"/>
              <a:gd name="connsiteX9" fmla="*/ 105400 w 192568"/>
              <a:gd name="connsiteY9" fmla="*/ 0 h 512688"/>
              <a:gd name="connsiteX10" fmla="*/ 192568 w 192568"/>
              <a:gd name="connsiteY10" fmla="*/ 87168 h 512688"/>
              <a:gd name="connsiteX11" fmla="*/ 192568 w 192568"/>
              <a:gd name="connsiteY11" fmla="*/ 416404 h 512688"/>
              <a:gd name="connsiteX12" fmla="*/ 96284 w 192568"/>
              <a:gd name="connsiteY12" fmla="*/ 512688 h 512688"/>
              <a:gd name="connsiteX13" fmla="*/ 0 w 192568"/>
              <a:gd name="connsiteY13" fmla="*/ 416404 h 512688"/>
              <a:gd name="connsiteX14" fmla="*/ 0 w 192568"/>
              <a:gd name="connsiteY14" fmla="*/ 87168 h 512688"/>
              <a:gd name="connsiteX15" fmla="*/ 87168 w 192568"/>
              <a:gd name="connsiteY15" fmla="*/ 0 h 51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2568" h="512688">
                <a:moveTo>
                  <a:pt x="61850" y="197643"/>
                </a:moveTo>
                <a:cubicBezTo>
                  <a:pt x="43474" y="197643"/>
                  <a:pt x="28577" y="212540"/>
                  <a:pt x="28577" y="230916"/>
                </a:cubicBezTo>
                <a:lnTo>
                  <a:pt x="28577" y="316391"/>
                </a:lnTo>
                <a:cubicBezTo>
                  <a:pt x="28577" y="336689"/>
                  <a:pt x="45032" y="353144"/>
                  <a:pt x="65330" y="353144"/>
                </a:cubicBezTo>
                <a:lnTo>
                  <a:pt x="65329" y="353145"/>
                </a:lnTo>
                <a:cubicBezTo>
                  <a:pt x="85627" y="353145"/>
                  <a:pt x="102082" y="336690"/>
                  <a:pt x="102082" y="316392"/>
                </a:cubicBezTo>
                <a:lnTo>
                  <a:pt x="102082" y="230916"/>
                </a:lnTo>
                <a:cubicBezTo>
                  <a:pt x="102082" y="212540"/>
                  <a:pt x="87185" y="197643"/>
                  <a:pt x="68809" y="197643"/>
                </a:cubicBezTo>
                <a:close/>
                <a:moveTo>
                  <a:pt x="87168" y="0"/>
                </a:moveTo>
                <a:lnTo>
                  <a:pt x="105400" y="0"/>
                </a:lnTo>
                <a:cubicBezTo>
                  <a:pt x="153542" y="0"/>
                  <a:pt x="192568" y="39026"/>
                  <a:pt x="192568" y="87168"/>
                </a:cubicBezTo>
                <a:lnTo>
                  <a:pt x="192568" y="416404"/>
                </a:lnTo>
                <a:cubicBezTo>
                  <a:pt x="192568" y="469580"/>
                  <a:pt x="149460" y="512688"/>
                  <a:pt x="96284" y="512688"/>
                </a:cubicBezTo>
                <a:cubicBezTo>
                  <a:pt x="43108" y="512688"/>
                  <a:pt x="0" y="469580"/>
                  <a:pt x="0" y="416404"/>
                </a:cubicBezTo>
                <a:lnTo>
                  <a:pt x="0" y="87168"/>
                </a:lnTo>
                <a:cubicBezTo>
                  <a:pt x="0" y="39026"/>
                  <a:pt x="39026" y="0"/>
                  <a:pt x="87168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Arc 100">
            <a:extLst>
              <a:ext uri="{FF2B5EF4-FFF2-40B4-BE49-F238E27FC236}">
                <a16:creationId xmlns:a16="http://schemas.microsoft.com/office/drawing/2014/main" id="{F7453A99-5678-4954-BAA0-5981ACC28900}"/>
              </a:ext>
            </a:extLst>
          </p:cNvPr>
          <p:cNvSpPr/>
          <p:nvPr/>
        </p:nvSpPr>
        <p:spPr>
          <a:xfrm>
            <a:off x="4277571" y="3993868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Arc 101">
            <a:extLst>
              <a:ext uri="{FF2B5EF4-FFF2-40B4-BE49-F238E27FC236}">
                <a16:creationId xmlns:a16="http://schemas.microsoft.com/office/drawing/2014/main" id="{1AF116CE-B3D2-4545-B62B-823844B3F64A}"/>
              </a:ext>
            </a:extLst>
          </p:cNvPr>
          <p:cNvSpPr/>
          <p:nvPr/>
        </p:nvSpPr>
        <p:spPr>
          <a:xfrm flipH="1">
            <a:off x="5287831" y="3992411"/>
            <a:ext cx="423453" cy="100819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2" name="audience-laughing-6323">
            <a:hlinkClick r:id="" action="ppaction://media"/>
            <a:extLst>
              <a:ext uri="{FF2B5EF4-FFF2-40B4-BE49-F238E27FC236}">
                <a16:creationId xmlns:a16="http://schemas.microsoft.com/office/drawing/2014/main" id="{987C7086-AE94-47C2-B2BD-1E29329D86E0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end="9324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66770" y="24994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58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4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352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00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2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0627C07-EEF9-4FEC-9A90-4FAC021BE46F}"/>
              </a:ext>
            </a:extLst>
          </p:cNvPr>
          <p:cNvSpPr/>
          <p:nvPr/>
        </p:nvSpPr>
        <p:spPr>
          <a:xfrm>
            <a:off x="2564882" y="1234317"/>
            <a:ext cx="6350517" cy="334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1" name="Picture 170">
            <a:extLst>
              <a:ext uri="{FF2B5EF4-FFF2-40B4-BE49-F238E27FC236}">
                <a16:creationId xmlns:a16="http://schemas.microsoft.com/office/drawing/2014/main" id="{FC1C5D7B-069D-4D86-9B57-5AF9EF224DE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" t="21285" r="69308" b="58221"/>
          <a:stretch/>
        </p:blipFill>
        <p:spPr>
          <a:xfrm>
            <a:off x="3790347" y="2158984"/>
            <a:ext cx="3670678" cy="1401257"/>
          </a:xfrm>
          <a:custGeom>
            <a:avLst/>
            <a:gdLst>
              <a:gd name="connsiteX0" fmla="*/ 0 w 3670678"/>
              <a:gd name="connsiteY0" fmla="*/ 0 h 1401257"/>
              <a:gd name="connsiteX1" fmla="*/ 3670678 w 3670678"/>
              <a:gd name="connsiteY1" fmla="*/ 0 h 1401257"/>
              <a:gd name="connsiteX2" fmla="*/ 3670678 w 3670678"/>
              <a:gd name="connsiteY2" fmla="*/ 1401257 h 1401257"/>
              <a:gd name="connsiteX3" fmla="*/ 0 w 3670678"/>
              <a:gd name="connsiteY3" fmla="*/ 1401257 h 1401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0678" h="1401257">
                <a:moveTo>
                  <a:pt x="0" y="0"/>
                </a:moveTo>
                <a:lnTo>
                  <a:pt x="3670678" y="0"/>
                </a:lnTo>
                <a:lnTo>
                  <a:pt x="3670678" y="1401257"/>
                </a:lnTo>
                <a:lnTo>
                  <a:pt x="0" y="1401257"/>
                </a:lnTo>
                <a:close/>
              </a:path>
            </a:pathLst>
          </a:cu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76E60FC5-A792-49E1-8626-6F9612572ED6}"/>
              </a:ext>
            </a:extLst>
          </p:cNvPr>
          <p:cNvSpPr/>
          <p:nvPr/>
        </p:nvSpPr>
        <p:spPr>
          <a:xfrm>
            <a:off x="1523017" y="8309"/>
            <a:ext cx="8563081" cy="1255822"/>
          </a:xfrm>
          <a:custGeom>
            <a:avLst/>
            <a:gdLst>
              <a:gd name="connsiteX0" fmla="*/ 0 w 4949371"/>
              <a:gd name="connsiteY0" fmla="*/ 0 h 501723"/>
              <a:gd name="connsiteX1" fmla="*/ 4949371 w 4949371"/>
              <a:gd name="connsiteY1" fmla="*/ 0 h 501723"/>
              <a:gd name="connsiteX2" fmla="*/ 4949371 w 4949371"/>
              <a:gd name="connsiteY2" fmla="*/ 501723 h 501723"/>
              <a:gd name="connsiteX3" fmla="*/ 0 w 4949371"/>
              <a:gd name="connsiteY3" fmla="*/ 501723 h 501723"/>
              <a:gd name="connsiteX4" fmla="*/ 0 w 4949371"/>
              <a:gd name="connsiteY4" fmla="*/ 0 h 501723"/>
              <a:gd name="connsiteX0" fmla="*/ 0 w 5979885"/>
              <a:gd name="connsiteY0" fmla="*/ 0 h 1227437"/>
              <a:gd name="connsiteX1" fmla="*/ 5979885 w 5979885"/>
              <a:gd name="connsiteY1" fmla="*/ 725714 h 1227437"/>
              <a:gd name="connsiteX2" fmla="*/ 5979885 w 5979885"/>
              <a:gd name="connsiteY2" fmla="*/ 1227437 h 1227437"/>
              <a:gd name="connsiteX3" fmla="*/ 1030514 w 5979885"/>
              <a:gd name="connsiteY3" fmla="*/ 1227437 h 1227437"/>
              <a:gd name="connsiteX4" fmla="*/ 0 w 5979885"/>
              <a:gd name="connsiteY4" fmla="*/ 0 h 1227437"/>
              <a:gd name="connsiteX0" fmla="*/ 0 w 7300685"/>
              <a:gd name="connsiteY0" fmla="*/ 0 h 1227437"/>
              <a:gd name="connsiteX1" fmla="*/ 7300685 w 7300685"/>
              <a:gd name="connsiteY1" fmla="*/ 0 h 1227437"/>
              <a:gd name="connsiteX2" fmla="*/ 5979885 w 7300685"/>
              <a:gd name="connsiteY2" fmla="*/ 1227437 h 1227437"/>
              <a:gd name="connsiteX3" fmla="*/ 1030514 w 7300685"/>
              <a:gd name="connsiteY3" fmla="*/ 1227437 h 1227437"/>
              <a:gd name="connsiteX4" fmla="*/ 0 w 7300685"/>
              <a:gd name="connsiteY4" fmla="*/ 0 h 1227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0685" h="1227437">
                <a:moveTo>
                  <a:pt x="0" y="0"/>
                </a:moveTo>
                <a:lnTo>
                  <a:pt x="7300685" y="0"/>
                </a:lnTo>
                <a:lnTo>
                  <a:pt x="5979885" y="1227437"/>
                </a:lnTo>
                <a:lnTo>
                  <a:pt x="1030514" y="122743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2EABE1-473B-4D23-A40C-A0388DF06CEB}"/>
              </a:ext>
            </a:extLst>
          </p:cNvPr>
          <p:cNvSpPr/>
          <p:nvPr/>
        </p:nvSpPr>
        <p:spPr>
          <a:xfrm>
            <a:off x="-1" y="2033"/>
            <a:ext cx="2769085" cy="6023429"/>
          </a:xfrm>
          <a:custGeom>
            <a:avLst/>
            <a:gdLst>
              <a:gd name="connsiteX0" fmla="*/ 0 w 691715"/>
              <a:gd name="connsiteY0" fmla="*/ 0 h 6023429"/>
              <a:gd name="connsiteX1" fmla="*/ 691715 w 691715"/>
              <a:gd name="connsiteY1" fmla="*/ 0 h 6023429"/>
              <a:gd name="connsiteX2" fmla="*/ 691715 w 691715"/>
              <a:gd name="connsiteY2" fmla="*/ 6023429 h 6023429"/>
              <a:gd name="connsiteX3" fmla="*/ 0 w 691715"/>
              <a:gd name="connsiteY3" fmla="*/ 6023429 h 6023429"/>
              <a:gd name="connsiteX4" fmla="*/ 0 w 691715"/>
              <a:gd name="connsiteY4" fmla="*/ 0 h 6023429"/>
              <a:gd name="connsiteX0" fmla="*/ 0 w 2360858"/>
              <a:gd name="connsiteY0" fmla="*/ 0 h 6023429"/>
              <a:gd name="connsiteX1" fmla="*/ 691715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60858 w 2360858"/>
              <a:gd name="connsiteY2" fmla="*/ 4630057 h 6023429"/>
              <a:gd name="connsiteX3" fmla="*/ 0 w 2360858"/>
              <a:gd name="connsiteY3" fmla="*/ 6023429 h 6023429"/>
              <a:gd name="connsiteX4" fmla="*/ 0 w 2360858"/>
              <a:gd name="connsiteY4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06322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7725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  <a:gd name="connsiteX0" fmla="*/ 0 w 2360858"/>
              <a:gd name="connsiteY0" fmla="*/ 0 h 6023429"/>
              <a:gd name="connsiteX1" fmla="*/ 1315829 w 2360858"/>
              <a:gd name="connsiteY1" fmla="*/ 0 h 6023429"/>
              <a:gd name="connsiteX2" fmla="*/ 2325315 w 2360858"/>
              <a:gd name="connsiteY2" fmla="*/ 1254397 h 6023429"/>
              <a:gd name="connsiteX3" fmla="*/ 2360858 w 2360858"/>
              <a:gd name="connsiteY3" fmla="*/ 4630057 h 6023429"/>
              <a:gd name="connsiteX4" fmla="*/ 0 w 2360858"/>
              <a:gd name="connsiteY4" fmla="*/ 6023429 h 6023429"/>
              <a:gd name="connsiteX5" fmla="*/ 0 w 2360858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0858" h="6023429">
                <a:moveTo>
                  <a:pt x="0" y="0"/>
                </a:moveTo>
                <a:lnTo>
                  <a:pt x="1315829" y="0"/>
                </a:lnTo>
                <a:cubicBezTo>
                  <a:pt x="1436619" y="233438"/>
                  <a:pt x="2234070" y="998099"/>
                  <a:pt x="2325315" y="1254397"/>
                </a:cubicBezTo>
                <a:lnTo>
                  <a:pt x="2360858" y="4630057"/>
                </a:lnTo>
                <a:lnTo>
                  <a:pt x="0" y="60234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777700-D39F-43D1-B7E6-94680A9CF0CE}"/>
              </a:ext>
            </a:extLst>
          </p:cNvPr>
          <p:cNvSpPr/>
          <p:nvPr/>
        </p:nvSpPr>
        <p:spPr>
          <a:xfrm>
            <a:off x="8547655" y="2033"/>
            <a:ext cx="3622819" cy="6023429"/>
          </a:xfrm>
          <a:custGeom>
            <a:avLst/>
            <a:gdLst>
              <a:gd name="connsiteX0" fmla="*/ 0 w 1815734"/>
              <a:gd name="connsiteY0" fmla="*/ 0 h 6023429"/>
              <a:gd name="connsiteX1" fmla="*/ 1815734 w 1815734"/>
              <a:gd name="connsiteY1" fmla="*/ 0 h 6023429"/>
              <a:gd name="connsiteX2" fmla="*/ 1815734 w 1815734"/>
              <a:gd name="connsiteY2" fmla="*/ 6023429 h 6023429"/>
              <a:gd name="connsiteX3" fmla="*/ 0 w 1815734"/>
              <a:gd name="connsiteY3" fmla="*/ 6023429 h 6023429"/>
              <a:gd name="connsiteX4" fmla="*/ 0 w 1815734"/>
              <a:gd name="connsiteY4" fmla="*/ 0 h 6023429"/>
              <a:gd name="connsiteX0" fmla="*/ 1246780 w 3062514"/>
              <a:gd name="connsiteY0" fmla="*/ 0 h 6023429"/>
              <a:gd name="connsiteX1" fmla="*/ 3062514 w 3062514"/>
              <a:gd name="connsiteY1" fmla="*/ 0 h 6023429"/>
              <a:gd name="connsiteX2" fmla="*/ 3062514 w 3062514"/>
              <a:gd name="connsiteY2" fmla="*/ 6023429 h 6023429"/>
              <a:gd name="connsiteX3" fmla="*/ 1246780 w 3062514"/>
              <a:gd name="connsiteY3" fmla="*/ 6023429 h 6023429"/>
              <a:gd name="connsiteX4" fmla="*/ 0 w 3062514"/>
              <a:gd name="connsiteY4" fmla="*/ 1248229 h 6023429"/>
              <a:gd name="connsiteX5" fmla="*/ 1246780 w 306251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0 w 3065072"/>
              <a:gd name="connsiteY3" fmla="*/ 463005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80201 w 3095935"/>
              <a:gd name="connsiteY0" fmla="*/ 0 h 6023429"/>
              <a:gd name="connsiteX1" fmla="*/ 3095935 w 3095935"/>
              <a:gd name="connsiteY1" fmla="*/ 0 h 6023429"/>
              <a:gd name="connsiteX2" fmla="*/ 3095935 w 3095935"/>
              <a:gd name="connsiteY2" fmla="*/ 6023429 h 6023429"/>
              <a:gd name="connsiteX3" fmla="*/ 318 w 3095935"/>
              <a:gd name="connsiteY3" fmla="*/ 4582432 h 6023429"/>
              <a:gd name="connsiteX4" fmla="*/ 33421 w 3095935"/>
              <a:gd name="connsiteY4" fmla="*/ 1248229 h 6023429"/>
              <a:gd name="connsiteX5" fmla="*/ 1280201 w 3095935"/>
              <a:gd name="connsiteY5" fmla="*/ 0 h 6023429"/>
              <a:gd name="connsiteX0" fmla="*/ 1264550 w 3080284"/>
              <a:gd name="connsiteY0" fmla="*/ 0 h 6023429"/>
              <a:gd name="connsiteX1" fmla="*/ 3080284 w 3080284"/>
              <a:gd name="connsiteY1" fmla="*/ 0 h 6023429"/>
              <a:gd name="connsiteX2" fmla="*/ 3080284 w 3080284"/>
              <a:gd name="connsiteY2" fmla="*/ 6023429 h 6023429"/>
              <a:gd name="connsiteX3" fmla="*/ 495 w 3080284"/>
              <a:gd name="connsiteY3" fmla="*/ 4601482 h 6023429"/>
              <a:gd name="connsiteX4" fmla="*/ 17770 w 3080284"/>
              <a:gd name="connsiteY4" fmla="*/ 1248229 h 6023429"/>
              <a:gd name="connsiteX5" fmla="*/ 1264550 w 3080284"/>
              <a:gd name="connsiteY5" fmla="*/ 0 h 6023429"/>
              <a:gd name="connsiteX0" fmla="*/ 1249338 w 3065072"/>
              <a:gd name="connsiteY0" fmla="*/ 0 h 6023429"/>
              <a:gd name="connsiteX1" fmla="*/ 3065072 w 3065072"/>
              <a:gd name="connsiteY1" fmla="*/ 0 h 6023429"/>
              <a:gd name="connsiteX2" fmla="*/ 3065072 w 3065072"/>
              <a:gd name="connsiteY2" fmla="*/ 6023429 h 6023429"/>
              <a:gd name="connsiteX3" fmla="*/ 1111 w 3065072"/>
              <a:gd name="connsiteY3" fmla="*/ 4611007 h 6023429"/>
              <a:gd name="connsiteX4" fmla="*/ 2558 w 3065072"/>
              <a:gd name="connsiteY4" fmla="*/ 1248229 h 6023429"/>
              <a:gd name="connsiteX5" fmla="*/ 1249338 w 3065072"/>
              <a:gd name="connsiteY5" fmla="*/ 0 h 6023429"/>
              <a:gd name="connsiteX0" fmla="*/ 1264549 w 3080283"/>
              <a:gd name="connsiteY0" fmla="*/ 0 h 6023429"/>
              <a:gd name="connsiteX1" fmla="*/ 3080283 w 3080283"/>
              <a:gd name="connsiteY1" fmla="*/ 0 h 6023429"/>
              <a:gd name="connsiteX2" fmla="*/ 3080283 w 3080283"/>
              <a:gd name="connsiteY2" fmla="*/ 6023429 h 6023429"/>
              <a:gd name="connsiteX3" fmla="*/ 494 w 3080283"/>
              <a:gd name="connsiteY3" fmla="*/ 4611007 h 6023429"/>
              <a:gd name="connsiteX4" fmla="*/ 17769 w 3080283"/>
              <a:gd name="connsiteY4" fmla="*/ 1248229 h 6023429"/>
              <a:gd name="connsiteX5" fmla="*/ 1264549 w 3080283"/>
              <a:gd name="connsiteY5" fmla="*/ 0 h 6023429"/>
              <a:gd name="connsiteX0" fmla="*/ 1272104 w 3087838"/>
              <a:gd name="connsiteY0" fmla="*/ 0 h 6023429"/>
              <a:gd name="connsiteX1" fmla="*/ 3087838 w 3087838"/>
              <a:gd name="connsiteY1" fmla="*/ 0 h 6023429"/>
              <a:gd name="connsiteX2" fmla="*/ 3087838 w 3087838"/>
              <a:gd name="connsiteY2" fmla="*/ 6023429 h 6023429"/>
              <a:gd name="connsiteX3" fmla="*/ 8049 w 3087838"/>
              <a:gd name="connsiteY3" fmla="*/ 4611007 h 6023429"/>
              <a:gd name="connsiteX4" fmla="*/ 0 w 3087838"/>
              <a:gd name="connsiteY4" fmla="*/ 1225369 h 6023429"/>
              <a:gd name="connsiteX5" fmla="*/ 1272104 w 3087838"/>
              <a:gd name="connsiteY5" fmla="*/ 0 h 6023429"/>
              <a:gd name="connsiteX0" fmla="*/ 1272998 w 3088732"/>
              <a:gd name="connsiteY0" fmla="*/ 0 h 6023429"/>
              <a:gd name="connsiteX1" fmla="*/ 3088732 w 3088732"/>
              <a:gd name="connsiteY1" fmla="*/ 0 h 6023429"/>
              <a:gd name="connsiteX2" fmla="*/ 3088732 w 3088732"/>
              <a:gd name="connsiteY2" fmla="*/ 6023429 h 6023429"/>
              <a:gd name="connsiteX3" fmla="*/ 8943 w 3088732"/>
              <a:gd name="connsiteY3" fmla="*/ 4611007 h 6023429"/>
              <a:gd name="connsiteX4" fmla="*/ 894 w 3088732"/>
              <a:gd name="connsiteY4" fmla="*/ 1225369 h 6023429"/>
              <a:gd name="connsiteX5" fmla="*/ 1272998 w 3088732"/>
              <a:gd name="connsiteY5" fmla="*/ 0 h 602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8732" h="6023429">
                <a:moveTo>
                  <a:pt x="1272998" y="0"/>
                </a:moveTo>
                <a:lnTo>
                  <a:pt x="3088732" y="0"/>
                </a:lnTo>
                <a:lnTo>
                  <a:pt x="3088732" y="6023429"/>
                </a:lnTo>
                <a:lnTo>
                  <a:pt x="8943" y="4611007"/>
                </a:lnTo>
                <a:cubicBezTo>
                  <a:pt x="-8074" y="2990245"/>
                  <a:pt x="5249" y="2846131"/>
                  <a:pt x="894" y="1225369"/>
                </a:cubicBezTo>
                <a:lnTo>
                  <a:pt x="12729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65912DD-0E0F-470F-857F-D6E2F6C40F74}"/>
              </a:ext>
            </a:extLst>
          </p:cNvPr>
          <p:cNvGrpSpPr/>
          <p:nvPr/>
        </p:nvGrpSpPr>
        <p:grpSpPr>
          <a:xfrm>
            <a:off x="282305" y="3951628"/>
            <a:ext cx="2771798" cy="2073834"/>
            <a:chOff x="1800493" y="4149531"/>
            <a:chExt cx="2771798" cy="2073834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68" name="Cylinder 67">
              <a:extLst>
                <a:ext uri="{FF2B5EF4-FFF2-40B4-BE49-F238E27FC236}">
                  <a16:creationId xmlns:a16="http://schemas.microsoft.com/office/drawing/2014/main" id="{020834C3-2EF0-43FF-B00E-12BF5E967FEB}"/>
                </a:ext>
              </a:extLst>
            </p:cNvPr>
            <p:cNvSpPr/>
            <p:nvPr/>
          </p:nvSpPr>
          <p:spPr>
            <a:xfrm>
              <a:off x="2740591" y="5755577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Cylinder 68">
              <a:extLst>
                <a:ext uri="{FF2B5EF4-FFF2-40B4-BE49-F238E27FC236}">
                  <a16:creationId xmlns:a16="http://schemas.microsoft.com/office/drawing/2014/main" id="{97EA3905-E5AF-4D8C-B0A2-DBD2D1ED7D50}"/>
                </a:ext>
              </a:extLst>
            </p:cNvPr>
            <p:cNvSpPr/>
            <p:nvPr/>
          </p:nvSpPr>
          <p:spPr>
            <a:xfrm>
              <a:off x="4337722" y="4763253"/>
              <a:ext cx="153512" cy="407906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3">
              <a:extLst>
                <a:ext uri="{FF2B5EF4-FFF2-40B4-BE49-F238E27FC236}">
                  <a16:creationId xmlns:a16="http://schemas.microsoft.com/office/drawing/2014/main" id="{A1DB2B16-F78B-4157-9D32-3C80735CAA6C}"/>
                </a:ext>
              </a:extLst>
            </p:cNvPr>
            <p:cNvSpPr/>
            <p:nvPr/>
          </p:nvSpPr>
          <p:spPr>
            <a:xfrm rot="21354135">
              <a:off x="2822502" y="4802767"/>
              <a:ext cx="1718492" cy="969692"/>
            </a:xfrm>
            <a:custGeom>
              <a:avLst/>
              <a:gdLst>
                <a:gd name="connsiteX0" fmla="*/ 0 w 746760"/>
                <a:gd name="connsiteY0" fmla="*/ 0 h 105228"/>
                <a:gd name="connsiteX1" fmla="*/ 746760 w 746760"/>
                <a:gd name="connsiteY1" fmla="*/ 0 h 105228"/>
                <a:gd name="connsiteX2" fmla="*/ 746760 w 746760"/>
                <a:gd name="connsiteY2" fmla="*/ 105228 h 105228"/>
                <a:gd name="connsiteX3" fmla="*/ 0 w 746760"/>
                <a:gd name="connsiteY3" fmla="*/ 105228 h 105228"/>
                <a:gd name="connsiteX4" fmla="*/ 0 w 746760"/>
                <a:gd name="connsiteY4" fmla="*/ 0 h 105228"/>
                <a:gd name="connsiteX0" fmla="*/ 0 w 1714500"/>
                <a:gd name="connsiteY0" fmla="*/ 563880 h 669108"/>
                <a:gd name="connsiteX1" fmla="*/ 1714500 w 1714500"/>
                <a:gd name="connsiteY1" fmla="*/ 0 h 669108"/>
                <a:gd name="connsiteX2" fmla="*/ 746760 w 1714500"/>
                <a:gd name="connsiteY2" fmla="*/ 669108 h 669108"/>
                <a:gd name="connsiteX3" fmla="*/ 0 w 1714500"/>
                <a:gd name="connsiteY3" fmla="*/ 669108 h 669108"/>
                <a:gd name="connsiteX4" fmla="*/ 0 w 1714500"/>
                <a:gd name="connsiteY4" fmla="*/ 563880 h 669108"/>
                <a:gd name="connsiteX0" fmla="*/ 0 w 1760220"/>
                <a:gd name="connsiteY0" fmla="*/ 563880 h 669108"/>
                <a:gd name="connsiteX1" fmla="*/ 1714500 w 1760220"/>
                <a:gd name="connsiteY1" fmla="*/ 0 h 669108"/>
                <a:gd name="connsiteX2" fmla="*/ 1760220 w 1760220"/>
                <a:gd name="connsiteY2" fmla="*/ 44268 h 669108"/>
                <a:gd name="connsiteX3" fmla="*/ 0 w 1760220"/>
                <a:gd name="connsiteY3" fmla="*/ 669108 h 669108"/>
                <a:gd name="connsiteX4" fmla="*/ 0 w 1760220"/>
                <a:gd name="connsiteY4" fmla="*/ 563880 h 669108"/>
                <a:gd name="connsiteX0" fmla="*/ 0 w 1734026"/>
                <a:gd name="connsiteY0" fmla="*/ 563880 h 669108"/>
                <a:gd name="connsiteX1" fmla="*/ 1714500 w 1734026"/>
                <a:gd name="connsiteY1" fmla="*/ 0 h 669108"/>
                <a:gd name="connsiteX2" fmla="*/ 1734026 w 1734026"/>
                <a:gd name="connsiteY2" fmla="*/ 53793 h 669108"/>
                <a:gd name="connsiteX3" fmla="*/ 0 w 1734026"/>
                <a:gd name="connsiteY3" fmla="*/ 669108 h 669108"/>
                <a:gd name="connsiteX4" fmla="*/ 0 w 1734026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0 w 1717357"/>
                <a:gd name="connsiteY0" fmla="*/ 563880 h 669108"/>
                <a:gd name="connsiteX1" fmla="*/ 1714500 w 1717357"/>
                <a:gd name="connsiteY1" fmla="*/ 0 h 669108"/>
                <a:gd name="connsiteX2" fmla="*/ 1717357 w 1717357"/>
                <a:gd name="connsiteY2" fmla="*/ 56174 h 669108"/>
                <a:gd name="connsiteX3" fmla="*/ 0 w 1717357"/>
                <a:gd name="connsiteY3" fmla="*/ 669108 h 669108"/>
                <a:gd name="connsiteX4" fmla="*/ 0 w 1717357"/>
                <a:gd name="connsiteY4" fmla="*/ 563880 h 669108"/>
                <a:gd name="connsiteX0" fmla="*/ 1 w 1815352"/>
                <a:gd name="connsiteY0" fmla="*/ 632258 h 669108"/>
                <a:gd name="connsiteX1" fmla="*/ 1812495 w 1815352"/>
                <a:gd name="connsiteY1" fmla="*/ 0 h 669108"/>
                <a:gd name="connsiteX2" fmla="*/ 1815352 w 1815352"/>
                <a:gd name="connsiteY2" fmla="*/ 56174 h 669108"/>
                <a:gd name="connsiteX3" fmla="*/ 97995 w 1815352"/>
                <a:gd name="connsiteY3" fmla="*/ 669108 h 669108"/>
                <a:gd name="connsiteX4" fmla="*/ 1 w 1815352"/>
                <a:gd name="connsiteY4" fmla="*/ 632258 h 669108"/>
                <a:gd name="connsiteX0" fmla="*/ 0 w 1815351"/>
                <a:gd name="connsiteY0" fmla="*/ 632258 h 696386"/>
                <a:gd name="connsiteX1" fmla="*/ 1812494 w 1815351"/>
                <a:gd name="connsiteY1" fmla="*/ 0 h 696386"/>
                <a:gd name="connsiteX2" fmla="*/ 1815351 w 1815351"/>
                <a:gd name="connsiteY2" fmla="*/ 56174 h 696386"/>
                <a:gd name="connsiteX3" fmla="*/ 968 w 1815351"/>
                <a:gd name="connsiteY3" fmla="*/ 696386 h 696386"/>
                <a:gd name="connsiteX4" fmla="*/ 0 w 1815351"/>
                <a:gd name="connsiteY4" fmla="*/ 632258 h 6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5351" h="696386">
                  <a:moveTo>
                    <a:pt x="0" y="632258"/>
                  </a:moveTo>
                  <a:lnTo>
                    <a:pt x="1812494" y="0"/>
                  </a:lnTo>
                  <a:lnTo>
                    <a:pt x="1815351" y="56174"/>
                  </a:lnTo>
                  <a:cubicBezTo>
                    <a:pt x="1252425" y="267629"/>
                    <a:pt x="573420" y="492075"/>
                    <a:pt x="968" y="696386"/>
                  </a:cubicBezTo>
                  <a:cubicBezTo>
                    <a:pt x="645" y="675010"/>
                    <a:pt x="323" y="653634"/>
                    <a:pt x="0" y="632258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Cylinder 69">
              <a:extLst>
                <a:ext uri="{FF2B5EF4-FFF2-40B4-BE49-F238E27FC236}">
                  <a16:creationId xmlns:a16="http://schemas.microsoft.com/office/drawing/2014/main" id="{5BF8EFB0-AC63-449C-8574-7EA00E4A76F9}"/>
                </a:ext>
              </a:extLst>
            </p:cNvPr>
            <p:cNvSpPr/>
            <p:nvPr/>
          </p:nvSpPr>
          <p:spPr>
            <a:xfrm>
              <a:off x="1808597" y="5659229"/>
              <a:ext cx="171819" cy="467788"/>
            </a:xfrm>
            <a:prstGeom prst="can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B2EEAB67-EF52-448A-9040-FD57BC2DA037}"/>
                </a:ext>
              </a:extLst>
            </p:cNvPr>
            <p:cNvGrpSpPr/>
            <p:nvPr/>
          </p:nvGrpSpPr>
          <p:grpSpPr>
            <a:xfrm>
              <a:off x="1800493" y="4149531"/>
              <a:ext cx="2771798" cy="1675594"/>
              <a:chOff x="1800493" y="4149531"/>
              <a:chExt cx="2771798" cy="1675594"/>
            </a:xfrm>
            <a:grpFill/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309AC41-7BE0-4296-B543-0BDA4627E5A6}"/>
                  </a:ext>
                </a:extLst>
              </p:cNvPr>
              <p:cNvSpPr/>
              <p:nvPr/>
            </p:nvSpPr>
            <p:spPr>
              <a:xfrm>
                <a:off x="1830705" y="4694587"/>
                <a:ext cx="2628932" cy="1038797"/>
              </a:xfrm>
              <a:custGeom>
                <a:avLst/>
                <a:gdLst>
                  <a:gd name="connsiteX0" fmla="*/ 0 w 1038257"/>
                  <a:gd name="connsiteY0" fmla="*/ 0 h 48197"/>
                  <a:gd name="connsiteX1" fmla="*/ 1038257 w 1038257"/>
                  <a:gd name="connsiteY1" fmla="*/ 0 h 48197"/>
                  <a:gd name="connsiteX2" fmla="*/ 1038257 w 1038257"/>
                  <a:gd name="connsiteY2" fmla="*/ 48197 h 48197"/>
                  <a:gd name="connsiteX3" fmla="*/ 0 w 1038257"/>
                  <a:gd name="connsiteY3" fmla="*/ 48197 h 48197"/>
                  <a:gd name="connsiteX4" fmla="*/ 0 w 1038257"/>
                  <a:gd name="connsiteY4" fmla="*/ 0 h 48197"/>
                  <a:gd name="connsiteX0" fmla="*/ 2057400 w 2057400"/>
                  <a:gd name="connsiteY0" fmla="*/ 0 h 576835"/>
                  <a:gd name="connsiteX1" fmla="*/ 1038257 w 2057400"/>
                  <a:gd name="connsiteY1" fmla="*/ 528638 h 576835"/>
                  <a:gd name="connsiteX2" fmla="*/ 1038257 w 2057400"/>
                  <a:gd name="connsiteY2" fmla="*/ 576835 h 576835"/>
                  <a:gd name="connsiteX3" fmla="*/ 0 w 2057400"/>
                  <a:gd name="connsiteY3" fmla="*/ 576835 h 576835"/>
                  <a:gd name="connsiteX4" fmla="*/ 2057400 w 2057400"/>
                  <a:gd name="connsiteY4" fmla="*/ 0 h 576835"/>
                  <a:gd name="connsiteX0" fmla="*/ 2057400 w 2757519"/>
                  <a:gd name="connsiteY0" fmla="*/ 0 h 576835"/>
                  <a:gd name="connsiteX1" fmla="*/ 2757519 w 2757519"/>
                  <a:gd name="connsiteY1" fmla="*/ 14288 h 576835"/>
                  <a:gd name="connsiteX2" fmla="*/ 1038257 w 2757519"/>
                  <a:gd name="connsiteY2" fmla="*/ 576835 h 576835"/>
                  <a:gd name="connsiteX3" fmla="*/ 0 w 2757519"/>
                  <a:gd name="connsiteY3" fmla="*/ 576835 h 576835"/>
                  <a:gd name="connsiteX4" fmla="*/ 2057400 w 2757519"/>
                  <a:gd name="connsiteY4" fmla="*/ 0 h 576835"/>
                  <a:gd name="connsiteX0" fmla="*/ 2057400 w 2752757"/>
                  <a:gd name="connsiteY0" fmla="*/ 0 h 576835"/>
                  <a:gd name="connsiteX1" fmla="*/ 2752757 w 2752757"/>
                  <a:gd name="connsiteY1" fmla="*/ 14288 h 576835"/>
                  <a:gd name="connsiteX2" fmla="*/ 1038257 w 2752757"/>
                  <a:gd name="connsiteY2" fmla="*/ 576835 h 576835"/>
                  <a:gd name="connsiteX3" fmla="*/ 0 w 2752757"/>
                  <a:gd name="connsiteY3" fmla="*/ 576835 h 576835"/>
                  <a:gd name="connsiteX4" fmla="*/ 2057400 w 2752757"/>
                  <a:gd name="connsiteY4" fmla="*/ 0 h 576835"/>
                  <a:gd name="connsiteX0" fmla="*/ 2014537 w 2752757"/>
                  <a:gd name="connsiteY0" fmla="*/ 0 h 967360"/>
                  <a:gd name="connsiteX1" fmla="*/ 2752757 w 2752757"/>
                  <a:gd name="connsiteY1" fmla="*/ 404813 h 967360"/>
                  <a:gd name="connsiteX2" fmla="*/ 1038257 w 2752757"/>
                  <a:gd name="connsiteY2" fmla="*/ 967360 h 967360"/>
                  <a:gd name="connsiteX3" fmla="*/ 0 w 2752757"/>
                  <a:gd name="connsiteY3" fmla="*/ 967360 h 967360"/>
                  <a:gd name="connsiteX4" fmla="*/ 2014537 w 2752757"/>
                  <a:gd name="connsiteY4" fmla="*/ 0 h 967360"/>
                  <a:gd name="connsiteX0" fmla="*/ 2014537 w 2652744"/>
                  <a:gd name="connsiteY0" fmla="*/ 0 h 967360"/>
                  <a:gd name="connsiteX1" fmla="*/ 2652744 w 2652744"/>
                  <a:gd name="connsiteY1" fmla="*/ 85725 h 967360"/>
                  <a:gd name="connsiteX2" fmla="*/ 1038257 w 2652744"/>
                  <a:gd name="connsiteY2" fmla="*/ 967360 h 967360"/>
                  <a:gd name="connsiteX3" fmla="*/ 0 w 2652744"/>
                  <a:gd name="connsiteY3" fmla="*/ 967360 h 967360"/>
                  <a:gd name="connsiteX4" fmla="*/ 2014537 w 2652744"/>
                  <a:gd name="connsiteY4" fmla="*/ 0 h 967360"/>
                  <a:gd name="connsiteX0" fmla="*/ 2014537 w 2628932"/>
                  <a:gd name="connsiteY0" fmla="*/ 4762 h 972122"/>
                  <a:gd name="connsiteX1" fmla="*/ 2628932 w 2628932"/>
                  <a:gd name="connsiteY1" fmla="*/ 0 h 972122"/>
                  <a:gd name="connsiteX2" fmla="*/ 1038257 w 2628932"/>
                  <a:gd name="connsiteY2" fmla="*/ 972122 h 972122"/>
                  <a:gd name="connsiteX3" fmla="*/ 0 w 2628932"/>
                  <a:gd name="connsiteY3" fmla="*/ 972122 h 972122"/>
                  <a:gd name="connsiteX4" fmla="*/ 2014537 w 2628932"/>
                  <a:gd name="connsiteY4" fmla="*/ 4762 h 972122"/>
                  <a:gd name="connsiteX0" fmla="*/ 2062162 w 2628932"/>
                  <a:gd name="connsiteY0" fmla="*/ 0 h 1029272"/>
                  <a:gd name="connsiteX1" fmla="*/ 2628932 w 2628932"/>
                  <a:gd name="connsiteY1" fmla="*/ 57150 h 1029272"/>
                  <a:gd name="connsiteX2" fmla="*/ 1038257 w 2628932"/>
                  <a:gd name="connsiteY2" fmla="*/ 1029272 h 1029272"/>
                  <a:gd name="connsiteX3" fmla="*/ 0 w 2628932"/>
                  <a:gd name="connsiteY3" fmla="*/ 1029272 h 1029272"/>
                  <a:gd name="connsiteX4" fmla="*/ 2062162 w 2628932"/>
                  <a:gd name="connsiteY4" fmla="*/ 0 h 1029272"/>
                  <a:gd name="connsiteX0" fmla="*/ 2062162 w 2628932"/>
                  <a:gd name="connsiteY0" fmla="*/ 0 h 1038797"/>
                  <a:gd name="connsiteX1" fmla="*/ 2628932 w 2628932"/>
                  <a:gd name="connsiteY1" fmla="*/ 66675 h 1038797"/>
                  <a:gd name="connsiteX2" fmla="*/ 1038257 w 2628932"/>
                  <a:gd name="connsiteY2" fmla="*/ 1038797 h 1038797"/>
                  <a:gd name="connsiteX3" fmla="*/ 0 w 2628932"/>
                  <a:gd name="connsiteY3" fmla="*/ 1038797 h 1038797"/>
                  <a:gd name="connsiteX4" fmla="*/ 2062162 w 2628932"/>
                  <a:gd name="connsiteY4" fmla="*/ 0 h 1038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8932" h="1038797">
                    <a:moveTo>
                      <a:pt x="2062162" y="0"/>
                    </a:moveTo>
                    <a:lnTo>
                      <a:pt x="2628932" y="66675"/>
                    </a:lnTo>
                    <a:lnTo>
                      <a:pt x="1038257" y="1038797"/>
                    </a:lnTo>
                    <a:lnTo>
                      <a:pt x="0" y="1038797"/>
                    </a:lnTo>
                    <a:lnTo>
                      <a:pt x="2062162" y="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59">
                <a:extLst>
                  <a:ext uri="{FF2B5EF4-FFF2-40B4-BE49-F238E27FC236}">
                    <a16:creationId xmlns:a16="http://schemas.microsoft.com/office/drawing/2014/main" id="{56CED9CA-93BC-47D1-AAE4-53006B8EE959}"/>
                  </a:ext>
                </a:extLst>
              </p:cNvPr>
              <p:cNvSpPr/>
              <p:nvPr/>
            </p:nvSpPr>
            <p:spPr>
              <a:xfrm>
                <a:off x="3884894" y="4248979"/>
                <a:ext cx="596851" cy="510260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59">
                <a:extLst>
                  <a:ext uri="{FF2B5EF4-FFF2-40B4-BE49-F238E27FC236}">
                    <a16:creationId xmlns:a16="http://schemas.microsoft.com/office/drawing/2014/main" id="{54E558A7-251A-477A-878C-2EC35E7E60A3}"/>
                  </a:ext>
                </a:extLst>
              </p:cNvPr>
              <p:cNvSpPr/>
              <p:nvPr/>
            </p:nvSpPr>
            <p:spPr>
              <a:xfrm>
                <a:off x="3407095" y="4406921"/>
                <a:ext cx="596851" cy="644433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102DC7B7-240F-4228-A0D2-A46E249D9B22}"/>
                  </a:ext>
                </a:extLst>
              </p:cNvPr>
              <p:cNvSpPr/>
              <p:nvPr/>
            </p:nvSpPr>
            <p:spPr>
              <a:xfrm>
                <a:off x="1800493" y="4149531"/>
                <a:ext cx="2771798" cy="669108"/>
              </a:xfrm>
              <a:custGeom>
                <a:avLst/>
                <a:gdLst>
                  <a:gd name="connsiteX0" fmla="*/ 2026920 w 2771798"/>
                  <a:gd name="connsiteY0" fmla="*/ 6300 h 669108"/>
                  <a:gd name="connsiteX1" fmla="*/ 2739268 w 2771798"/>
                  <a:gd name="connsiteY1" fmla="*/ 6300 h 669108"/>
                  <a:gd name="connsiteX2" fmla="*/ 1055248 w 2771798"/>
                  <a:gd name="connsiteY2" fmla="*/ 563146 h 669108"/>
                  <a:gd name="connsiteX3" fmla="*/ 0 w 2771798"/>
                  <a:gd name="connsiteY3" fmla="*/ 563146 h 669108"/>
                  <a:gd name="connsiteX4" fmla="*/ 2768941 w 2771798"/>
                  <a:gd name="connsiteY4" fmla="*/ 0 h 669108"/>
                  <a:gd name="connsiteX5" fmla="*/ 2771798 w 2771798"/>
                  <a:gd name="connsiteY5" fmla="*/ 56174 h 669108"/>
                  <a:gd name="connsiteX6" fmla="*/ 1054441 w 2771798"/>
                  <a:gd name="connsiteY6" fmla="*/ 669108 h 669108"/>
                  <a:gd name="connsiteX7" fmla="*/ 1054441 w 2771798"/>
                  <a:gd name="connsiteY7" fmla="*/ 563880 h 66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71798" h="669108">
                    <a:moveTo>
                      <a:pt x="2026920" y="6300"/>
                    </a:moveTo>
                    <a:lnTo>
                      <a:pt x="2739268" y="6300"/>
                    </a:lnTo>
                    <a:lnTo>
                      <a:pt x="1055248" y="563146"/>
                    </a:lnTo>
                    <a:lnTo>
                      <a:pt x="0" y="563146"/>
                    </a:lnTo>
                    <a:close/>
                    <a:moveTo>
                      <a:pt x="2768941" y="0"/>
                    </a:moveTo>
                    <a:lnTo>
                      <a:pt x="2771798" y="56174"/>
                    </a:lnTo>
                    <a:cubicBezTo>
                      <a:pt x="2208872" y="267629"/>
                      <a:pt x="1626893" y="464797"/>
                      <a:pt x="1054441" y="669108"/>
                    </a:cubicBezTo>
                    <a:lnTo>
                      <a:pt x="1054441" y="563880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2F849EA2-8D00-4301-9E8D-6565049F969A}"/>
                  </a:ext>
                </a:extLst>
              </p:cNvPr>
              <p:cNvSpPr/>
              <p:nvPr/>
            </p:nvSpPr>
            <p:spPr>
              <a:xfrm>
                <a:off x="2790052" y="4603164"/>
                <a:ext cx="651197" cy="768417"/>
              </a:xfrm>
              <a:custGeom>
                <a:avLst/>
                <a:gdLst>
                  <a:gd name="connsiteX0" fmla="*/ 0 w 892194"/>
                  <a:gd name="connsiteY0" fmla="*/ 0 h 861215"/>
                  <a:gd name="connsiteX1" fmla="*/ 892194 w 892194"/>
                  <a:gd name="connsiteY1" fmla="*/ 0 h 861215"/>
                  <a:gd name="connsiteX2" fmla="*/ 892194 w 892194"/>
                  <a:gd name="connsiteY2" fmla="*/ 861215 h 861215"/>
                  <a:gd name="connsiteX3" fmla="*/ 0 w 892194"/>
                  <a:gd name="connsiteY3" fmla="*/ 861215 h 861215"/>
                  <a:gd name="connsiteX4" fmla="*/ 0 w 892194"/>
                  <a:gd name="connsiteY4" fmla="*/ 0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552450 w 1444644"/>
                  <a:gd name="connsiteY3" fmla="*/ 861215 h 861215"/>
                  <a:gd name="connsiteX4" fmla="*/ 0 w 1444644"/>
                  <a:gd name="connsiteY4" fmla="*/ 233362 h 861215"/>
                  <a:gd name="connsiteX0" fmla="*/ 0 w 1444644"/>
                  <a:gd name="connsiteY0" fmla="*/ 233362 h 861215"/>
                  <a:gd name="connsiteX1" fmla="*/ 1444644 w 1444644"/>
                  <a:gd name="connsiteY1" fmla="*/ 0 h 861215"/>
                  <a:gd name="connsiteX2" fmla="*/ 1444644 w 1444644"/>
                  <a:gd name="connsiteY2" fmla="*/ 861215 h 861215"/>
                  <a:gd name="connsiteX3" fmla="*/ 195263 w 1444644"/>
                  <a:gd name="connsiteY3" fmla="*/ 804065 h 861215"/>
                  <a:gd name="connsiteX4" fmla="*/ 0 w 1444644"/>
                  <a:gd name="connsiteY4" fmla="*/ 233362 h 861215"/>
                  <a:gd name="connsiteX0" fmla="*/ 0 w 1297006"/>
                  <a:gd name="connsiteY0" fmla="*/ 219074 h 861215"/>
                  <a:gd name="connsiteX1" fmla="*/ 1297006 w 1297006"/>
                  <a:gd name="connsiteY1" fmla="*/ 0 h 861215"/>
                  <a:gd name="connsiteX2" fmla="*/ 1297006 w 1297006"/>
                  <a:gd name="connsiteY2" fmla="*/ 861215 h 861215"/>
                  <a:gd name="connsiteX3" fmla="*/ 47625 w 1297006"/>
                  <a:gd name="connsiteY3" fmla="*/ 804065 h 861215"/>
                  <a:gd name="connsiteX4" fmla="*/ 0 w 1297006"/>
                  <a:gd name="connsiteY4" fmla="*/ 219074 h 861215"/>
                  <a:gd name="connsiteX0" fmla="*/ 0 w 1287481"/>
                  <a:gd name="connsiteY0" fmla="*/ 238124 h 861215"/>
                  <a:gd name="connsiteX1" fmla="*/ 1287481 w 1287481"/>
                  <a:gd name="connsiteY1" fmla="*/ 0 h 861215"/>
                  <a:gd name="connsiteX2" fmla="*/ 1287481 w 1287481"/>
                  <a:gd name="connsiteY2" fmla="*/ 861215 h 861215"/>
                  <a:gd name="connsiteX3" fmla="*/ 38100 w 1287481"/>
                  <a:gd name="connsiteY3" fmla="*/ 804065 h 861215"/>
                  <a:gd name="connsiteX4" fmla="*/ 0 w 1287481"/>
                  <a:gd name="connsiteY4" fmla="*/ 238124 h 86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481" h="861215">
                    <a:moveTo>
                      <a:pt x="0" y="238124"/>
                    </a:moveTo>
                    <a:lnTo>
                      <a:pt x="1287481" y="0"/>
                    </a:lnTo>
                    <a:lnTo>
                      <a:pt x="1287481" y="861215"/>
                    </a:lnTo>
                    <a:lnTo>
                      <a:pt x="38100" y="804065"/>
                    </a:lnTo>
                    <a:lnTo>
                      <a:pt x="0" y="23812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CEF955CE-D3CB-4AA7-82ED-57A82D1F7EA8}"/>
                  </a:ext>
                </a:extLst>
              </p:cNvPr>
              <p:cNvSpPr/>
              <p:nvPr/>
            </p:nvSpPr>
            <p:spPr>
              <a:xfrm>
                <a:off x="1800493" y="4716780"/>
                <a:ext cx="1043905" cy="1108345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99F9D15-475D-44E3-84C5-C9DDCA7F6A63}"/>
              </a:ext>
            </a:extLst>
          </p:cNvPr>
          <p:cNvSpPr/>
          <p:nvPr/>
        </p:nvSpPr>
        <p:spPr>
          <a:xfrm>
            <a:off x="312933" y="2850850"/>
            <a:ext cx="1388892" cy="12641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8892" h="1264149">
                <a:moveTo>
                  <a:pt x="0" y="175260"/>
                </a:moveTo>
                <a:lnTo>
                  <a:pt x="1388892" y="0"/>
                </a:lnTo>
                <a:lnTo>
                  <a:pt x="1381272" y="936489"/>
                </a:lnTo>
                <a:lnTo>
                  <a:pt x="45720" y="1264149"/>
                </a:lnTo>
                <a:lnTo>
                  <a:pt x="0" y="17526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034E24DD-0E07-4D19-B3DA-50B0B7A824C5}"/>
              </a:ext>
            </a:extLst>
          </p:cNvPr>
          <p:cNvGrpSpPr/>
          <p:nvPr/>
        </p:nvGrpSpPr>
        <p:grpSpPr>
          <a:xfrm>
            <a:off x="5084710" y="4248136"/>
            <a:ext cx="1651401" cy="1746026"/>
            <a:chOff x="5084710" y="4248136"/>
            <a:chExt cx="1651401" cy="1746026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E33BA9D6-BA64-4FF1-92CD-294C542DB15D}"/>
                </a:ext>
              </a:extLst>
            </p:cNvPr>
            <p:cNvGrpSpPr/>
            <p:nvPr/>
          </p:nvGrpSpPr>
          <p:grpSpPr>
            <a:xfrm>
              <a:off x="5148845" y="4849095"/>
              <a:ext cx="1526275" cy="584696"/>
              <a:chOff x="4692419" y="4778777"/>
              <a:chExt cx="1616267" cy="584696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B7CC0FA3-21BE-4CCB-A533-E06CF8A92667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2">
                <a:extLst>
                  <a:ext uri="{FF2B5EF4-FFF2-40B4-BE49-F238E27FC236}">
                    <a16:creationId xmlns:a16="http://schemas.microsoft.com/office/drawing/2014/main" id="{F3FC97B9-6495-4EEE-861D-40F32E212E2B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1E4B84-17CC-4A86-BC8B-D75C5A58EA57}"/>
                </a:ext>
              </a:extLst>
            </p:cNvPr>
            <p:cNvSpPr/>
            <p:nvPr/>
          </p:nvSpPr>
          <p:spPr>
            <a:xfrm>
              <a:off x="6578184" y="4801672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noFill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672D98F-E914-4471-A346-C2FA746A52AC}"/>
                </a:ext>
              </a:extLst>
            </p:cNvPr>
            <p:cNvSpPr/>
            <p:nvPr/>
          </p:nvSpPr>
          <p:spPr>
            <a:xfrm>
              <a:off x="5132681" y="4792135"/>
              <a:ext cx="157927" cy="1192490"/>
            </a:xfrm>
            <a:prstGeom prst="rect">
              <a:avLst/>
            </a:prstGeom>
            <a:solidFill>
              <a:srgbClr val="202020"/>
            </a:solidFill>
            <a:ln>
              <a:solidFill>
                <a:srgbClr val="202020"/>
              </a:solidFill>
            </a:ln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7BF3FE33-A99A-4D04-93EB-D0E1BA684A19}"/>
                </a:ext>
              </a:extLst>
            </p:cNvPr>
            <p:cNvGrpSpPr/>
            <p:nvPr/>
          </p:nvGrpSpPr>
          <p:grpSpPr>
            <a:xfrm>
              <a:off x="5511197" y="4714462"/>
              <a:ext cx="856261" cy="578455"/>
              <a:chOff x="4997219" y="5101329"/>
              <a:chExt cx="972106" cy="1045915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D9E1D67C-2989-4EF7-83AE-16169B7E9C05}"/>
                  </a:ext>
                </a:extLst>
              </p:cNvPr>
              <p:cNvGrpSpPr/>
              <p:nvPr/>
            </p:nvGrpSpPr>
            <p:grpSpPr>
              <a:xfrm>
                <a:off x="5385527" y="5101329"/>
                <a:ext cx="583798" cy="1045915"/>
                <a:chOff x="5385527" y="5101329"/>
                <a:chExt cx="583798" cy="1045915"/>
              </a:xfrm>
            </p:grpSpPr>
            <p:sp>
              <p:nvSpPr>
                <p:cNvPr id="42" name="Rectangle: Rounded Corners 41">
                  <a:extLst>
                    <a:ext uri="{FF2B5EF4-FFF2-40B4-BE49-F238E27FC236}">
                      <a16:creationId xmlns:a16="http://schemas.microsoft.com/office/drawing/2014/main" id="{B5A7A689-EC05-4FE3-980C-0B39438F958B}"/>
                    </a:ext>
                  </a:extLst>
                </p:cNvPr>
                <p:cNvSpPr/>
                <p:nvPr/>
              </p:nvSpPr>
              <p:spPr>
                <a:xfrm>
                  <a:off x="5407140" y="5363473"/>
                  <a:ext cx="540572" cy="783771"/>
                </a:xfrm>
                <a:prstGeom prst="roundRect">
                  <a:avLst/>
                </a:prstGeom>
                <a:solidFill>
                  <a:srgbClr val="666633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6281D02D-82DD-4BE9-9B87-E7DF323680F9}"/>
                    </a:ext>
                  </a:extLst>
                </p:cNvPr>
                <p:cNvSpPr/>
                <p:nvPr/>
              </p:nvSpPr>
              <p:spPr>
                <a:xfrm>
                  <a:off x="5385527" y="5232401"/>
                  <a:ext cx="540572" cy="783771"/>
                </a:xfrm>
                <a:prstGeom prst="roundRect">
                  <a:avLst/>
                </a:prstGeom>
                <a:solidFill>
                  <a:srgbClr val="202020"/>
                </a:solidFill>
                <a:ln>
                  <a:solidFill>
                    <a:schemeClr val="tx1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: Rounded Corners 43">
                  <a:extLst>
                    <a:ext uri="{FF2B5EF4-FFF2-40B4-BE49-F238E27FC236}">
                      <a16:creationId xmlns:a16="http://schemas.microsoft.com/office/drawing/2014/main" id="{54EDB106-AED6-4923-AA79-E29A2B91A430}"/>
                    </a:ext>
                  </a:extLst>
                </p:cNvPr>
                <p:cNvSpPr/>
                <p:nvPr/>
              </p:nvSpPr>
              <p:spPr>
                <a:xfrm>
                  <a:off x="5428753" y="5101329"/>
                  <a:ext cx="540572" cy="783771"/>
                </a:xfrm>
                <a:prstGeom prst="roundRect">
                  <a:avLst/>
                </a:prstGeom>
                <a:solidFill>
                  <a:srgbClr val="B6793C"/>
                </a:solidFill>
                <a:ln>
                  <a:solidFill>
                    <a:srgbClr val="B6793C"/>
                  </a:solidFill>
                </a:ln>
                <a:scene3d>
                  <a:camera prst="orthographicFront">
                    <a:rot lat="16499984" lon="0" rev="0"/>
                  </a:camera>
                  <a:lightRig rig="threePt" dir="t"/>
                </a:scene3d>
                <a:sp3d extrusionH="635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AF7938B-57A2-4CEE-AC53-30279FF598B4}"/>
                  </a:ext>
                </a:extLst>
              </p:cNvPr>
              <p:cNvGrpSpPr/>
              <p:nvPr/>
            </p:nvGrpSpPr>
            <p:grpSpPr>
              <a:xfrm>
                <a:off x="4997219" y="5339457"/>
                <a:ext cx="297591" cy="553224"/>
                <a:chOff x="6652764" y="1985109"/>
                <a:chExt cx="489467" cy="909924"/>
              </a:xfrm>
            </p:grpSpPr>
            <p:pic>
              <p:nvPicPr>
                <p:cNvPr id="48" name="Picture 2">
                  <a:extLst>
                    <a:ext uri="{FF2B5EF4-FFF2-40B4-BE49-F238E27FC236}">
                      <a16:creationId xmlns:a16="http://schemas.microsoft.com/office/drawing/2014/main" id="{23FD5C39-3C38-4179-876A-30C4B84333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10000" b="90000" l="10000" r="900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52764" y="1985109"/>
                  <a:ext cx="489467" cy="734199"/>
                </a:xfrm>
                <a:prstGeom prst="rect">
                  <a:avLst/>
                </a:prstGeom>
                <a:noFill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86751DEB-A0CD-43A9-9CAD-D5697C288E52}"/>
                    </a:ext>
                  </a:extLst>
                </p:cNvPr>
                <p:cNvSpPr/>
                <p:nvPr/>
              </p:nvSpPr>
              <p:spPr>
                <a:xfrm>
                  <a:off x="6745420" y="2436594"/>
                  <a:ext cx="273380" cy="458439"/>
                </a:xfrm>
                <a:custGeom>
                  <a:avLst/>
                  <a:gdLst>
                    <a:gd name="connsiteX0" fmla="*/ 136572 w 273380"/>
                    <a:gd name="connsiteY0" fmla="*/ 0 h 458439"/>
                    <a:gd name="connsiteX1" fmla="*/ 245738 w 273380"/>
                    <a:gd name="connsiteY1" fmla="*/ 109166 h 458439"/>
                    <a:gd name="connsiteX2" fmla="*/ 213764 w 273380"/>
                    <a:gd name="connsiteY2" fmla="*/ 186358 h 458439"/>
                    <a:gd name="connsiteX3" fmla="*/ 194828 w 273380"/>
                    <a:gd name="connsiteY3" fmla="*/ 199126 h 458439"/>
                    <a:gd name="connsiteX4" fmla="*/ 233345 w 273380"/>
                    <a:gd name="connsiteY4" fmla="*/ 225095 h 458439"/>
                    <a:gd name="connsiteX5" fmla="*/ 273380 w 273380"/>
                    <a:gd name="connsiteY5" fmla="*/ 321749 h 458439"/>
                    <a:gd name="connsiteX6" fmla="*/ 136690 w 273380"/>
                    <a:gd name="connsiteY6" fmla="*/ 458439 h 458439"/>
                    <a:gd name="connsiteX7" fmla="*/ 0 w 273380"/>
                    <a:gd name="connsiteY7" fmla="*/ 321749 h 458439"/>
                    <a:gd name="connsiteX8" fmla="*/ 40036 w 273380"/>
                    <a:gd name="connsiteY8" fmla="*/ 225095 h 458439"/>
                    <a:gd name="connsiteX9" fmla="*/ 78435 w 273380"/>
                    <a:gd name="connsiteY9" fmla="*/ 199205 h 458439"/>
                    <a:gd name="connsiteX10" fmla="*/ 59380 w 273380"/>
                    <a:gd name="connsiteY10" fmla="*/ 186358 h 458439"/>
                    <a:gd name="connsiteX11" fmla="*/ 27406 w 273380"/>
                    <a:gd name="connsiteY11" fmla="*/ 109166 h 458439"/>
                    <a:gd name="connsiteX12" fmla="*/ 136572 w 273380"/>
                    <a:gd name="connsiteY12" fmla="*/ 0 h 458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73380" h="458439">
                      <a:moveTo>
                        <a:pt x="136572" y="0"/>
                      </a:moveTo>
                      <a:cubicBezTo>
                        <a:pt x="196863" y="0"/>
                        <a:pt x="245738" y="48875"/>
                        <a:pt x="245738" y="109166"/>
                      </a:cubicBezTo>
                      <a:cubicBezTo>
                        <a:pt x="245738" y="139312"/>
                        <a:pt x="233520" y="166603"/>
                        <a:pt x="213764" y="186358"/>
                      </a:cubicBezTo>
                      <a:lnTo>
                        <a:pt x="194828" y="199126"/>
                      </a:lnTo>
                      <a:lnTo>
                        <a:pt x="233345" y="225095"/>
                      </a:lnTo>
                      <a:cubicBezTo>
                        <a:pt x="258081" y="249831"/>
                        <a:pt x="273380" y="284003"/>
                        <a:pt x="273380" y="321749"/>
                      </a:cubicBezTo>
                      <a:cubicBezTo>
                        <a:pt x="273380" y="397241"/>
                        <a:pt x="212182" y="458439"/>
                        <a:pt x="136690" y="458439"/>
                      </a:cubicBezTo>
                      <a:cubicBezTo>
                        <a:pt x="61198" y="458439"/>
                        <a:pt x="0" y="397241"/>
                        <a:pt x="0" y="321749"/>
                      </a:cubicBezTo>
                      <a:cubicBezTo>
                        <a:pt x="0" y="284003"/>
                        <a:pt x="15299" y="249831"/>
                        <a:pt x="40036" y="225095"/>
                      </a:cubicBezTo>
                      <a:lnTo>
                        <a:pt x="78435" y="199205"/>
                      </a:lnTo>
                      <a:lnTo>
                        <a:pt x="59380" y="186358"/>
                      </a:lnTo>
                      <a:cubicBezTo>
                        <a:pt x="39625" y="166603"/>
                        <a:pt x="27406" y="139312"/>
                        <a:pt x="27406" y="109166"/>
                      </a:cubicBezTo>
                      <a:cubicBezTo>
                        <a:pt x="27406" y="48875"/>
                        <a:pt x="76281" y="0"/>
                        <a:pt x="136572" y="0"/>
                      </a:cubicBezTo>
                      <a:close/>
                    </a:path>
                  </a:pathLst>
                </a:custGeom>
                <a:solidFill>
                  <a:srgbClr val="6C6C39"/>
                </a:solidFill>
                <a:ln>
                  <a:solidFill>
                    <a:schemeClr val="tx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E696901-1BE2-4AC9-A8A3-8B0B9FFBF1F2}"/>
                </a:ext>
              </a:extLst>
            </p:cNvPr>
            <p:cNvGrpSpPr/>
            <p:nvPr/>
          </p:nvGrpSpPr>
          <p:grpSpPr>
            <a:xfrm>
              <a:off x="5084710" y="4248136"/>
              <a:ext cx="1651401" cy="584696"/>
              <a:chOff x="4692419" y="4778777"/>
              <a:chExt cx="1616267" cy="584696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F914992-782F-470D-828F-9039804A4036}"/>
                  </a:ext>
                </a:extLst>
              </p:cNvPr>
              <p:cNvSpPr/>
              <p:nvPr/>
            </p:nvSpPr>
            <p:spPr>
              <a:xfrm>
                <a:off x="4700698" y="5201241"/>
                <a:ext cx="1607988" cy="162232"/>
              </a:xfrm>
              <a:prstGeom prst="rect">
                <a:avLst/>
              </a:pr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C57DB63-D4D1-43BC-9340-C1C8F54CDAA7}"/>
                  </a:ext>
                </a:extLst>
              </p:cNvPr>
              <p:cNvSpPr/>
              <p:nvPr/>
            </p:nvSpPr>
            <p:spPr>
              <a:xfrm>
                <a:off x="4692419" y="4778777"/>
                <a:ext cx="1612318" cy="426852"/>
              </a:xfrm>
              <a:custGeom>
                <a:avLst/>
                <a:gdLst>
                  <a:gd name="connsiteX0" fmla="*/ 0 w 996368"/>
                  <a:gd name="connsiteY0" fmla="*/ 0 h 217302"/>
                  <a:gd name="connsiteX1" fmla="*/ 996368 w 996368"/>
                  <a:gd name="connsiteY1" fmla="*/ 0 h 217302"/>
                  <a:gd name="connsiteX2" fmla="*/ 996368 w 996368"/>
                  <a:gd name="connsiteY2" fmla="*/ 217302 h 217302"/>
                  <a:gd name="connsiteX3" fmla="*/ 0 w 996368"/>
                  <a:gd name="connsiteY3" fmla="*/ 217302 h 217302"/>
                  <a:gd name="connsiteX4" fmla="*/ 0 w 996368"/>
                  <a:gd name="connsiteY4" fmla="*/ 0 h 217302"/>
                  <a:gd name="connsiteX0" fmla="*/ 304800 w 1301168"/>
                  <a:gd name="connsiteY0" fmla="*/ 0 h 426852"/>
                  <a:gd name="connsiteX1" fmla="*/ 1301168 w 1301168"/>
                  <a:gd name="connsiteY1" fmla="*/ 0 h 426852"/>
                  <a:gd name="connsiteX2" fmla="*/ 1301168 w 1301168"/>
                  <a:gd name="connsiteY2" fmla="*/ 217302 h 426852"/>
                  <a:gd name="connsiteX3" fmla="*/ 0 w 1301168"/>
                  <a:gd name="connsiteY3" fmla="*/ 426852 h 426852"/>
                  <a:gd name="connsiteX4" fmla="*/ 304800 w 1301168"/>
                  <a:gd name="connsiteY4" fmla="*/ 0 h 426852"/>
                  <a:gd name="connsiteX0" fmla="*/ 304800 w 1580568"/>
                  <a:gd name="connsiteY0" fmla="*/ 0 h 426852"/>
                  <a:gd name="connsiteX1" fmla="*/ 1301168 w 1580568"/>
                  <a:gd name="connsiteY1" fmla="*/ 0 h 426852"/>
                  <a:gd name="connsiteX2" fmla="*/ 1580568 w 1580568"/>
                  <a:gd name="connsiteY2" fmla="*/ 382402 h 426852"/>
                  <a:gd name="connsiteX3" fmla="*/ 0 w 1580568"/>
                  <a:gd name="connsiteY3" fmla="*/ 426852 h 426852"/>
                  <a:gd name="connsiteX4" fmla="*/ 304800 w 1580568"/>
                  <a:gd name="connsiteY4" fmla="*/ 0 h 426852"/>
                  <a:gd name="connsiteX0" fmla="*/ 304800 w 1612318"/>
                  <a:gd name="connsiteY0" fmla="*/ 0 h 426852"/>
                  <a:gd name="connsiteX1" fmla="*/ 1301168 w 1612318"/>
                  <a:gd name="connsiteY1" fmla="*/ 0 h 426852"/>
                  <a:gd name="connsiteX2" fmla="*/ 1612318 w 1612318"/>
                  <a:gd name="connsiteY2" fmla="*/ 414152 h 426852"/>
                  <a:gd name="connsiteX3" fmla="*/ 0 w 1612318"/>
                  <a:gd name="connsiteY3" fmla="*/ 426852 h 426852"/>
                  <a:gd name="connsiteX4" fmla="*/ 304800 w 1612318"/>
                  <a:gd name="connsiteY4" fmla="*/ 0 h 42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318" h="426852">
                    <a:moveTo>
                      <a:pt x="304800" y="0"/>
                    </a:moveTo>
                    <a:lnTo>
                      <a:pt x="1301168" y="0"/>
                    </a:lnTo>
                    <a:lnTo>
                      <a:pt x="1612318" y="414152"/>
                    </a:lnTo>
                    <a:lnTo>
                      <a:pt x="0" y="426852"/>
                    </a:lnTo>
                    <a:lnTo>
                      <a:pt x="304800" y="0"/>
                    </a:lnTo>
                    <a:close/>
                  </a:path>
                </a:pathLst>
              </a:custGeom>
              <a:solidFill>
                <a:srgbClr val="FBE5D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2085A84A-4754-4027-8F61-87085855EC9B}"/>
              </a:ext>
            </a:extLst>
          </p:cNvPr>
          <p:cNvGrpSpPr/>
          <p:nvPr/>
        </p:nvGrpSpPr>
        <p:grpSpPr>
          <a:xfrm>
            <a:off x="3284040" y="1912689"/>
            <a:ext cx="4642445" cy="2583995"/>
            <a:chOff x="2837951" y="1419048"/>
            <a:chExt cx="5675318" cy="315889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2181D23-17EA-4E90-ABA4-565E3B2476F8}"/>
                </a:ext>
              </a:extLst>
            </p:cNvPr>
            <p:cNvSpPr/>
            <p:nvPr/>
          </p:nvSpPr>
          <p:spPr>
            <a:xfrm>
              <a:off x="3424239" y="1715148"/>
              <a:ext cx="4487348" cy="171301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3EF8B7C-F194-44AF-8DED-0AB0BF1512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6650" y="1524000"/>
              <a:ext cx="3905250" cy="190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9061E0-64BB-4C65-94F1-E609BCD40EDB}"/>
                </a:ext>
              </a:extLst>
            </p:cNvPr>
            <p:cNvGrpSpPr/>
            <p:nvPr/>
          </p:nvGrpSpPr>
          <p:grpSpPr>
            <a:xfrm flipH="1">
              <a:off x="7338156" y="1419048"/>
              <a:ext cx="1175113" cy="3158894"/>
              <a:chOff x="4702627" y="1209490"/>
              <a:chExt cx="1456895" cy="3365951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6B1D63C-0CB2-485E-B69D-642261E5A2DA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9AC15AC-C729-4BE9-BC19-6AA7B0371EFE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04D77EAB-8EA7-4196-AF34-0923CDB1962C}"/>
                </a:ext>
              </a:extLst>
            </p:cNvPr>
            <p:cNvGrpSpPr/>
            <p:nvPr/>
          </p:nvGrpSpPr>
          <p:grpSpPr>
            <a:xfrm>
              <a:off x="2837951" y="1419048"/>
              <a:ext cx="1175113" cy="3158894"/>
              <a:chOff x="4702627" y="1209490"/>
              <a:chExt cx="1456895" cy="3365951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89245FA-DF2D-41C1-B4D9-F9C51ED9A6E4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35CC709D-AB8F-46A2-8814-EE0B82930D1A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19E19E51-96B2-4028-81C1-6B7BCB20D696}"/>
              </a:ext>
            </a:extLst>
          </p:cNvPr>
          <p:cNvGrpSpPr/>
          <p:nvPr/>
        </p:nvGrpSpPr>
        <p:grpSpPr>
          <a:xfrm>
            <a:off x="8281111" y="2850850"/>
            <a:ext cx="569130" cy="1739572"/>
            <a:chOff x="8281111" y="2850850"/>
            <a:chExt cx="569130" cy="1739572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2B4FA73-F346-4BE4-AC5C-58DA8FD96931}"/>
                </a:ext>
              </a:extLst>
            </p:cNvPr>
            <p:cNvCxnSpPr/>
            <p:nvPr/>
          </p:nvCxnSpPr>
          <p:spPr>
            <a:xfrm>
              <a:off x="8546502" y="3186428"/>
              <a:ext cx="0" cy="13915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7A4829F-8AF4-4C51-842D-5E8D86DD2F36}"/>
                </a:ext>
              </a:extLst>
            </p:cNvPr>
            <p:cNvSpPr/>
            <p:nvPr/>
          </p:nvSpPr>
          <p:spPr>
            <a:xfrm>
              <a:off x="8281111" y="2850850"/>
              <a:ext cx="569130" cy="56913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C532B99-7229-4F13-B1AD-59A41F1F00D1}"/>
                </a:ext>
              </a:extLst>
            </p:cNvPr>
            <p:cNvSpPr/>
            <p:nvPr/>
          </p:nvSpPr>
          <p:spPr>
            <a:xfrm>
              <a:off x="8463113" y="3122942"/>
              <a:ext cx="181616" cy="18161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43C640D-030D-487F-85AC-A21CD3DC1279}"/>
                </a:ext>
              </a:extLst>
            </p:cNvPr>
            <p:cNvSpPr/>
            <p:nvPr/>
          </p:nvSpPr>
          <p:spPr>
            <a:xfrm>
              <a:off x="8364251" y="4544703"/>
              <a:ext cx="336064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DF3291B-486D-4053-90A7-064F20851B1D}"/>
              </a:ext>
            </a:extLst>
          </p:cNvPr>
          <p:cNvGrpSpPr/>
          <p:nvPr/>
        </p:nvGrpSpPr>
        <p:grpSpPr>
          <a:xfrm>
            <a:off x="5668531" y="8309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D13F6159-CD9D-448A-823B-2CC901889B61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4E2C774-4994-4085-8445-EA6C54F54C9E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4" name="Oval 163">
            <a:extLst>
              <a:ext uri="{FF2B5EF4-FFF2-40B4-BE49-F238E27FC236}">
                <a16:creationId xmlns:a16="http://schemas.microsoft.com/office/drawing/2014/main" id="{FD18901E-F337-4A65-9004-0B6855156E2F}"/>
              </a:ext>
            </a:extLst>
          </p:cNvPr>
          <p:cNvSpPr/>
          <p:nvPr/>
        </p:nvSpPr>
        <p:spPr>
          <a:xfrm>
            <a:off x="5410141" y="3653"/>
            <a:ext cx="681166" cy="749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298839F-6182-42DD-BF9D-6CE333220EB9}"/>
              </a:ext>
            </a:extLst>
          </p:cNvPr>
          <p:cNvGrpSpPr/>
          <p:nvPr/>
        </p:nvGrpSpPr>
        <p:grpSpPr>
          <a:xfrm>
            <a:off x="5815723" y="-316101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2ABE115-F3B1-454A-9767-69BF4F9F439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76024181-0E55-46FB-A73B-A0C5933A5BAF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FF28E5C2-E908-4F33-AE0C-8481C14574BC}"/>
              </a:ext>
            </a:extLst>
          </p:cNvPr>
          <p:cNvGrpSpPr/>
          <p:nvPr/>
        </p:nvGrpSpPr>
        <p:grpSpPr>
          <a:xfrm>
            <a:off x="5517366" y="-481145"/>
            <a:ext cx="151165" cy="1183214"/>
            <a:chOff x="5668531" y="8309"/>
            <a:chExt cx="151165" cy="118321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</p:grpSpPr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EEF4BB00-C8F1-4B25-A77A-031DF6E6DFFE}"/>
                </a:ext>
              </a:extLst>
            </p:cNvPr>
            <p:cNvCxnSpPr/>
            <p:nvPr/>
          </p:nvCxnSpPr>
          <p:spPr>
            <a:xfrm>
              <a:off x="5740140" y="8309"/>
              <a:ext cx="0" cy="824229"/>
            </a:xfrm>
            <a:prstGeom prst="lin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320BF807-A91D-43A6-9942-1E56AF8B673A}"/>
                </a:ext>
              </a:extLst>
            </p:cNvPr>
            <p:cNvSpPr/>
            <p:nvPr/>
          </p:nvSpPr>
          <p:spPr>
            <a:xfrm>
              <a:off x="5668531" y="749581"/>
              <a:ext cx="151165" cy="44194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C86C3698-0DB3-42A8-9ADB-D34934F948A5}"/>
              </a:ext>
            </a:extLst>
          </p:cNvPr>
          <p:cNvGrpSpPr/>
          <p:nvPr/>
        </p:nvGrpSpPr>
        <p:grpSpPr>
          <a:xfrm flipH="1">
            <a:off x="8629892" y="3539716"/>
            <a:ext cx="3403766" cy="2306032"/>
            <a:chOff x="2606040" y="3442581"/>
            <a:chExt cx="2301240" cy="1559077"/>
          </a:xfrm>
        </p:grpSpPr>
        <p:sp>
          <p:nvSpPr>
            <p:cNvPr id="173" name="Rectangle: Rounded Corners 172">
              <a:extLst>
                <a:ext uri="{FF2B5EF4-FFF2-40B4-BE49-F238E27FC236}">
                  <a16:creationId xmlns:a16="http://schemas.microsoft.com/office/drawing/2014/main" id="{90159819-0623-4667-BC57-25793D727AAC}"/>
                </a:ext>
              </a:extLst>
            </p:cNvPr>
            <p:cNvSpPr/>
            <p:nvPr/>
          </p:nvSpPr>
          <p:spPr>
            <a:xfrm>
              <a:off x="2899526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4" name="Rectangle: Rounded Corners 173">
              <a:extLst>
                <a:ext uri="{FF2B5EF4-FFF2-40B4-BE49-F238E27FC236}">
                  <a16:creationId xmlns:a16="http://schemas.microsoft.com/office/drawing/2014/main" id="{66EE6B52-28AA-4152-A2C0-B8F013E3C1DE}"/>
                </a:ext>
              </a:extLst>
            </p:cNvPr>
            <p:cNvSpPr/>
            <p:nvPr/>
          </p:nvSpPr>
          <p:spPr>
            <a:xfrm>
              <a:off x="3938592" y="4766524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5" name="Rectangle: Rounded Corners 174">
              <a:extLst>
                <a:ext uri="{FF2B5EF4-FFF2-40B4-BE49-F238E27FC236}">
                  <a16:creationId xmlns:a16="http://schemas.microsoft.com/office/drawing/2014/main" id="{9820EAA4-FBCE-4793-99F2-1B64D24D1D70}"/>
                </a:ext>
              </a:extLst>
            </p:cNvPr>
            <p:cNvSpPr/>
            <p:nvPr/>
          </p:nvSpPr>
          <p:spPr>
            <a:xfrm>
              <a:off x="4796928" y="4078728"/>
              <a:ext cx="45719" cy="235134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6" name="Rectangle 2">
              <a:extLst>
                <a:ext uri="{FF2B5EF4-FFF2-40B4-BE49-F238E27FC236}">
                  <a16:creationId xmlns:a16="http://schemas.microsoft.com/office/drawing/2014/main" id="{307DB0A7-DDDB-4C3A-8D59-555878BFC04D}"/>
                </a:ext>
              </a:extLst>
            </p:cNvPr>
            <p:cNvSpPr/>
            <p:nvPr/>
          </p:nvSpPr>
          <p:spPr>
            <a:xfrm>
              <a:off x="2606040" y="3442581"/>
              <a:ext cx="2301240" cy="1365639"/>
            </a:xfrm>
            <a:custGeom>
              <a:avLst/>
              <a:gdLst>
                <a:gd name="connsiteX0" fmla="*/ 0 w 800100"/>
                <a:gd name="connsiteY0" fmla="*/ 0 h 281940"/>
                <a:gd name="connsiteX1" fmla="*/ 800100 w 800100"/>
                <a:gd name="connsiteY1" fmla="*/ 0 h 281940"/>
                <a:gd name="connsiteX2" fmla="*/ 800100 w 800100"/>
                <a:gd name="connsiteY2" fmla="*/ 281940 h 281940"/>
                <a:gd name="connsiteX3" fmla="*/ 0 w 800100"/>
                <a:gd name="connsiteY3" fmla="*/ 281940 h 281940"/>
                <a:gd name="connsiteX4" fmla="*/ 0 w 800100"/>
                <a:gd name="connsiteY4" fmla="*/ 0 h 281940"/>
                <a:gd name="connsiteX0" fmla="*/ 0 w 1607820"/>
                <a:gd name="connsiteY0" fmla="*/ 236220 h 518160"/>
                <a:gd name="connsiteX1" fmla="*/ 1607820 w 1607820"/>
                <a:gd name="connsiteY1" fmla="*/ 0 h 518160"/>
                <a:gd name="connsiteX2" fmla="*/ 800100 w 1607820"/>
                <a:gd name="connsiteY2" fmla="*/ 518160 h 518160"/>
                <a:gd name="connsiteX3" fmla="*/ 0 w 1607820"/>
                <a:gd name="connsiteY3" fmla="*/ 518160 h 518160"/>
                <a:gd name="connsiteX4" fmla="*/ 0 w 1607820"/>
                <a:gd name="connsiteY4" fmla="*/ 236220 h 518160"/>
                <a:gd name="connsiteX0" fmla="*/ 0 w 1607820"/>
                <a:gd name="connsiteY0" fmla="*/ 236220 h 1333500"/>
                <a:gd name="connsiteX1" fmla="*/ 1607820 w 1607820"/>
                <a:gd name="connsiteY1" fmla="*/ 0 h 1333500"/>
                <a:gd name="connsiteX2" fmla="*/ 800100 w 1607820"/>
                <a:gd name="connsiteY2" fmla="*/ 518160 h 1333500"/>
                <a:gd name="connsiteX3" fmla="*/ 198120 w 1607820"/>
                <a:gd name="connsiteY3" fmla="*/ 1333500 h 1333500"/>
                <a:gd name="connsiteX4" fmla="*/ 0 w 1607820"/>
                <a:gd name="connsiteY4" fmla="*/ 236220 h 133350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1607820"/>
                <a:gd name="connsiteY0" fmla="*/ 236220 h 1363980"/>
                <a:gd name="connsiteX1" fmla="*/ 1607820 w 1607820"/>
                <a:gd name="connsiteY1" fmla="*/ 0 h 1363980"/>
                <a:gd name="connsiteX2" fmla="*/ 1356360 w 1607820"/>
                <a:gd name="connsiteY2" fmla="*/ 1363980 h 1363980"/>
                <a:gd name="connsiteX3" fmla="*/ 198120 w 1607820"/>
                <a:gd name="connsiteY3" fmla="*/ 1333500 h 1363980"/>
                <a:gd name="connsiteX4" fmla="*/ 0 w 1607820"/>
                <a:gd name="connsiteY4" fmla="*/ 236220 h 1363980"/>
                <a:gd name="connsiteX0" fmla="*/ 0 w 2302785"/>
                <a:gd name="connsiteY0" fmla="*/ 236220 h 1363980"/>
                <a:gd name="connsiteX1" fmla="*/ 1607820 w 2302785"/>
                <a:gd name="connsiteY1" fmla="*/ 0 h 1363980"/>
                <a:gd name="connsiteX2" fmla="*/ 2301240 w 2302785"/>
                <a:gd name="connsiteY2" fmla="*/ 731520 h 1363980"/>
                <a:gd name="connsiteX3" fmla="*/ 1356360 w 2302785"/>
                <a:gd name="connsiteY3" fmla="*/ 1363980 h 1363980"/>
                <a:gd name="connsiteX4" fmla="*/ 198120 w 2302785"/>
                <a:gd name="connsiteY4" fmla="*/ 1333500 h 1363980"/>
                <a:gd name="connsiteX5" fmla="*/ 0 w 2302785"/>
                <a:gd name="connsiteY5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6220 h 1363980"/>
                <a:gd name="connsiteX1" fmla="*/ 1607820 w 2362631"/>
                <a:gd name="connsiteY1" fmla="*/ 0 h 1363980"/>
                <a:gd name="connsiteX2" fmla="*/ 2263140 w 2362631"/>
                <a:gd name="connsiteY2" fmla="*/ 236220 h 1363980"/>
                <a:gd name="connsiteX3" fmla="*/ 2301240 w 2362631"/>
                <a:gd name="connsiteY3" fmla="*/ 731520 h 1363980"/>
                <a:gd name="connsiteX4" fmla="*/ 1356360 w 2362631"/>
                <a:gd name="connsiteY4" fmla="*/ 1363980 h 1363980"/>
                <a:gd name="connsiteX5" fmla="*/ 198120 w 2362631"/>
                <a:gd name="connsiteY5" fmla="*/ 1333500 h 1363980"/>
                <a:gd name="connsiteX6" fmla="*/ 0 w 2362631"/>
                <a:gd name="connsiteY6" fmla="*/ 236220 h 1363980"/>
                <a:gd name="connsiteX0" fmla="*/ 0 w 2362631"/>
                <a:gd name="connsiteY0" fmla="*/ 239080 h 1366840"/>
                <a:gd name="connsiteX1" fmla="*/ 1607820 w 2362631"/>
                <a:gd name="connsiteY1" fmla="*/ 2860 h 1366840"/>
                <a:gd name="connsiteX2" fmla="*/ 1737360 w 2362631"/>
                <a:gd name="connsiteY2" fmla="*/ 216220 h 1366840"/>
                <a:gd name="connsiteX3" fmla="*/ 2263140 w 2362631"/>
                <a:gd name="connsiteY3" fmla="*/ 239080 h 1366840"/>
                <a:gd name="connsiteX4" fmla="*/ 2301240 w 2362631"/>
                <a:gd name="connsiteY4" fmla="*/ 734380 h 1366840"/>
                <a:gd name="connsiteX5" fmla="*/ 1356360 w 2362631"/>
                <a:gd name="connsiteY5" fmla="*/ 1366840 h 1366840"/>
                <a:gd name="connsiteX6" fmla="*/ 198120 w 2362631"/>
                <a:gd name="connsiteY6" fmla="*/ 1336360 h 1366840"/>
                <a:gd name="connsiteX7" fmla="*/ 0 w 2362631"/>
                <a:gd name="connsiteY7" fmla="*/ 239080 h 1366840"/>
                <a:gd name="connsiteX0" fmla="*/ 0 w 2362631"/>
                <a:gd name="connsiteY0" fmla="*/ 237879 h 1365639"/>
                <a:gd name="connsiteX1" fmla="*/ 1607820 w 2362631"/>
                <a:gd name="connsiteY1" fmla="*/ 1659 h 1365639"/>
                <a:gd name="connsiteX2" fmla="*/ 1737360 w 2362631"/>
                <a:gd name="connsiteY2" fmla="*/ 215019 h 1365639"/>
                <a:gd name="connsiteX3" fmla="*/ 2263140 w 2362631"/>
                <a:gd name="connsiteY3" fmla="*/ 237879 h 1365639"/>
                <a:gd name="connsiteX4" fmla="*/ 2301240 w 2362631"/>
                <a:gd name="connsiteY4" fmla="*/ 733179 h 1365639"/>
                <a:gd name="connsiteX5" fmla="*/ 1356360 w 2362631"/>
                <a:gd name="connsiteY5" fmla="*/ 1365639 h 1365639"/>
                <a:gd name="connsiteX6" fmla="*/ 198120 w 2362631"/>
                <a:gd name="connsiteY6" fmla="*/ 1335159 h 1365639"/>
                <a:gd name="connsiteX7" fmla="*/ 0 w 2362631"/>
                <a:gd name="connsiteY7" fmla="*/ 237879 h 1365639"/>
                <a:gd name="connsiteX0" fmla="*/ 0 w 2339588"/>
                <a:gd name="connsiteY0" fmla="*/ 237879 h 1365639"/>
                <a:gd name="connsiteX1" fmla="*/ 1607820 w 2339588"/>
                <a:gd name="connsiteY1" fmla="*/ 1659 h 1365639"/>
                <a:gd name="connsiteX2" fmla="*/ 1737360 w 2339588"/>
                <a:gd name="connsiteY2" fmla="*/ 215019 h 1365639"/>
                <a:gd name="connsiteX3" fmla="*/ 2263140 w 2339588"/>
                <a:gd name="connsiteY3" fmla="*/ 237879 h 1365639"/>
                <a:gd name="connsiteX4" fmla="*/ 2301240 w 2339588"/>
                <a:gd name="connsiteY4" fmla="*/ 733179 h 1365639"/>
                <a:gd name="connsiteX5" fmla="*/ 1356360 w 2339588"/>
                <a:gd name="connsiteY5" fmla="*/ 1365639 h 1365639"/>
                <a:gd name="connsiteX6" fmla="*/ 198120 w 2339588"/>
                <a:gd name="connsiteY6" fmla="*/ 1335159 h 1365639"/>
                <a:gd name="connsiteX7" fmla="*/ 0 w 2339588"/>
                <a:gd name="connsiteY7" fmla="*/ 237879 h 1365639"/>
                <a:gd name="connsiteX0" fmla="*/ 0 w 2301240"/>
                <a:gd name="connsiteY0" fmla="*/ 237879 h 1365639"/>
                <a:gd name="connsiteX1" fmla="*/ 1607820 w 2301240"/>
                <a:gd name="connsiteY1" fmla="*/ 1659 h 1365639"/>
                <a:gd name="connsiteX2" fmla="*/ 1737360 w 2301240"/>
                <a:gd name="connsiteY2" fmla="*/ 215019 h 1365639"/>
                <a:gd name="connsiteX3" fmla="*/ 2263140 w 2301240"/>
                <a:gd name="connsiteY3" fmla="*/ 237879 h 1365639"/>
                <a:gd name="connsiteX4" fmla="*/ 2301240 w 2301240"/>
                <a:gd name="connsiteY4" fmla="*/ 733179 h 1365639"/>
                <a:gd name="connsiteX5" fmla="*/ 1356360 w 2301240"/>
                <a:gd name="connsiteY5" fmla="*/ 1365639 h 1365639"/>
                <a:gd name="connsiteX6" fmla="*/ 198120 w 2301240"/>
                <a:gd name="connsiteY6" fmla="*/ 1335159 h 1365639"/>
                <a:gd name="connsiteX7" fmla="*/ 0 w 2301240"/>
                <a:gd name="connsiteY7" fmla="*/ 237879 h 13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1240" h="1365639">
                  <a:moveTo>
                    <a:pt x="0" y="237879"/>
                  </a:moveTo>
                  <a:lnTo>
                    <a:pt x="1607820" y="1659"/>
                  </a:lnTo>
                  <a:cubicBezTo>
                    <a:pt x="1639570" y="-19931"/>
                    <a:pt x="1628140" y="175649"/>
                    <a:pt x="1737360" y="215019"/>
                  </a:cubicBezTo>
                  <a:cubicBezTo>
                    <a:pt x="1846580" y="254389"/>
                    <a:pt x="2193290" y="126119"/>
                    <a:pt x="2263140" y="237879"/>
                  </a:cubicBezTo>
                  <a:cubicBezTo>
                    <a:pt x="2287270" y="397899"/>
                    <a:pt x="2282190" y="554109"/>
                    <a:pt x="2301240" y="733179"/>
                  </a:cubicBezTo>
                  <a:lnTo>
                    <a:pt x="1356360" y="1365639"/>
                  </a:lnTo>
                  <a:lnTo>
                    <a:pt x="198120" y="1335159"/>
                  </a:lnTo>
                  <a:lnTo>
                    <a:pt x="0" y="237879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7" name="Rectangle 3">
              <a:extLst>
                <a:ext uri="{FF2B5EF4-FFF2-40B4-BE49-F238E27FC236}">
                  <a16:creationId xmlns:a16="http://schemas.microsoft.com/office/drawing/2014/main" id="{04B3BFF1-F935-495E-88FB-1B106E740094}"/>
                </a:ext>
              </a:extLst>
            </p:cNvPr>
            <p:cNvSpPr/>
            <p:nvPr/>
          </p:nvSpPr>
          <p:spPr>
            <a:xfrm>
              <a:off x="3145208" y="3862377"/>
              <a:ext cx="1738368" cy="667836"/>
            </a:xfrm>
            <a:custGeom>
              <a:avLst/>
              <a:gdLst>
                <a:gd name="connsiteX0" fmla="*/ 0 w 762000"/>
                <a:gd name="connsiteY0" fmla="*/ 0 h 269680"/>
                <a:gd name="connsiteX1" fmla="*/ 762000 w 762000"/>
                <a:gd name="connsiteY1" fmla="*/ 0 h 269680"/>
                <a:gd name="connsiteX2" fmla="*/ 762000 w 762000"/>
                <a:gd name="connsiteY2" fmla="*/ 269680 h 269680"/>
                <a:gd name="connsiteX3" fmla="*/ 0 w 762000"/>
                <a:gd name="connsiteY3" fmla="*/ 269680 h 269680"/>
                <a:gd name="connsiteX4" fmla="*/ 0 w 762000"/>
                <a:gd name="connsiteY4" fmla="*/ 0 h 269680"/>
                <a:gd name="connsiteX0" fmla="*/ 0 w 819150"/>
                <a:gd name="connsiteY0" fmla="*/ 0 h 269680"/>
                <a:gd name="connsiteX1" fmla="*/ 819150 w 819150"/>
                <a:gd name="connsiteY1" fmla="*/ 28575 h 269680"/>
                <a:gd name="connsiteX2" fmla="*/ 762000 w 819150"/>
                <a:gd name="connsiteY2" fmla="*/ 269680 h 269680"/>
                <a:gd name="connsiteX3" fmla="*/ 0 w 819150"/>
                <a:gd name="connsiteY3" fmla="*/ 269680 h 269680"/>
                <a:gd name="connsiteX4" fmla="*/ 0 w 819150"/>
                <a:gd name="connsiteY4" fmla="*/ 0 h 269680"/>
                <a:gd name="connsiteX0" fmla="*/ 0 w 840239"/>
                <a:gd name="connsiteY0" fmla="*/ 0 h 269680"/>
                <a:gd name="connsiteX1" fmla="*/ 819150 w 840239"/>
                <a:gd name="connsiteY1" fmla="*/ 28575 h 269680"/>
                <a:gd name="connsiteX2" fmla="*/ 839153 w 840239"/>
                <a:gd name="connsiteY2" fmla="*/ 144780 h 269680"/>
                <a:gd name="connsiteX3" fmla="*/ 762000 w 840239"/>
                <a:gd name="connsiteY3" fmla="*/ 269680 h 269680"/>
                <a:gd name="connsiteX4" fmla="*/ 0 w 840239"/>
                <a:gd name="connsiteY4" fmla="*/ 269680 h 269680"/>
                <a:gd name="connsiteX5" fmla="*/ 0 w 840239"/>
                <a:gd name="connsiteY5" fmla="*/ 0 h 269680"/>
                <a:gd name="connsiteX0" fmla="*/ 0 w 840239"/>
                <a:gd name="connsiteY0" fmla="*/ 0 h 674493"/>
                <a:gd name="connsiteX1" fmla="*/ 819150 w 840239"/>
                <a:gd name="connsiteY1" fmla="*/ 28575 h 674493"/>
                <a:gd name="connsiteX2" fmla="*/ 839153 w 840239"/>
                <a:gd name="connsiteY2" fmla="*/ 144780 h 674493"/>
                <a:gd name="connsiteX3" fmla="*/ 42863 w 840239"/>
                <a:gd name="connsiteY3" fmla="*/ 674493 h 674493"/>
                <a:gd name="connsiteX4" fmla="*/ 0 w 840239"/>
                <a:gd name="connsiteY4" fmla="*/ 269680 h 674493"/>
                <a:gd name="connsiteX5" fmla="*/ 0 w 840239"/>
                <a:gd name="connsiteY5" fmla="*/ 0 h 674493"/>
                <a:gd name="connsiteX0" fmla="*/ 0 w 840239"/>
                <a:gd name="connsiteY0" fmla="*/ 36283 h 710776"/>
                <a:gd name="connsiteX1" fmla="*/ 401003 w 840239"/>
                <a:gd name="connsiteY1" fmla="*/ 88 h 710776"/>
                <a:gd name="connsiteX2" fmla="*/ 819150 w 840239"/>
                <a:gd name="connsiteY2" fmla="*/ 64858 h 710776"/>
                <a:gd name="connsiteX3" fmla="*/ 839153 w 840239"/>
                <a:gd name="connsiteY3" fmla="*/ 181063 h 710776"/>
                <a:gd name="connsiteX4" fmla="*/ 42863 w 840239"/>
                <a:gd name="connsiteY4" fmla="*/ 710776 h 710776"/>
                <a:gd name="connsiteX5" fmla="*/ 0 w 840239"/>
                <a:gd name="connsiteY5" fmla="*/ 305963 h 710776"/>
                <a:gd name="connsiteX6" fmla="*/ 0 w 840239"/>
                <a:gd name="connsiteY6" fmla="*/ 36283 h 710776"/>
                <a:gd name="connsiteX0" fmla="*/ 0 w 1321252"/>
                <a:gd name="connsiteY0" fmla="*/ 379105 h 710698"/>
                <a:gd name="connsiteX1" fmla="*/ 882016 w 1321252"/>
                <a:gd name="connsiteY1" fmla="*/ 10 h 710698"/>
                <a:gd name="connsiteX2" fmla="*/ 1300163 w 1321252"/>
                <a:gd name="connsiteY2" fmla="*/ 64780 h 710698"/>
                <a:gd name="connsiteX3" fmla="*/ 1320166 w 1321252"/>
                <a:gd name="connsiteY3" fmla="*/ 180985 h 710698"/>
                <a:gd name="connsiteX4" fmla="*/ 523876 w 1321252"/>
                <a:gd name="connsiteY4" fmla="*/ 710698 h 710698"/>
                <a:gd name="connsiteX5" fmla="*/ 481013 w 1321252"/>
                <a:gd name="connsiteY5" fmla="*/ 305885 h 710698"/>
                <a:gd name="connsiteX6" fmla="*/ 0 w 1321252"/>
                <a:gd name="connsiteY6" fmla="*/ 379105 h 710698"/>
                <a:gd name="connsiteX0" fmla="*/ 0 w 1559377"/>
                <a:gd name="connsiteY0" fmla="*/ 388630 h 710698"/>
                <a:gd name="connsiteX1" fmla="*/ 1120141 w 1559377"/>
                <a:gd name="connsiteY1" fmla="*/ 10 h 710698"/>
                <a:gd name="connsiteX2" fmla="*/ 1538288 w 1559377"/>
                <a:gd name="connsiteY2" fmla="*/ 64780 h 710698"/>
                <a:gd name="connsiteX3" fmla="*/ 1558291 w 1559377"/>
                <a:gd name="connsiteY3" fmla="*/ 180985 h 710698"/>
                <a:gd name="connsiteX4" fmla="*/ 762001 w 1559377"/>
                <a:gd name="connsiteY4" fmla="*/ 710698 h 710698"/>
                <a:gd name="connsiteX5" fmla="*/ 719138 w 1559377"/>
                <a:gd name="connsiteY5" fmla="*/ 305885 h 710698"/>
                <a:gd name="connsiteX6" fmla="*/ 0 w 1559377"/>
                <a:gd name="connsiteY6" fmla="*/ 388630 h 710698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38123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42885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59377"/>
                <a:gd name="connsiteY0" fmla="*/ 345768 h 667836"/>
                <a:gd name="connsiteX1" fmla="*/ 1129666 w 1559377"/>
                <a:gd name="connsiteY1" fmla="*/ 11 h 667836"/>
                <a:gd name="connsiteX2" fmla="*/ 1538288 w 1559377"/>
                <a:gd name="connsiteY2" fmla="*/ 21918 h 667836"/>
                <a:gd name="connsiteX3" fmla="*/ 1558291 w 1559377"/>
                <a:gd name="connsiteY3" fmla="*/ 152410 h 667836"/>
                <a:gd name="connsiteX4" fmla="*/ 762001 w 1559377"/>
                <a:gd name="connsiteY4" fmla="*/ 667836 h 667836"/>
                <a:gd name="connsiteX5" fmla="*/ 719138 w 1559377"/>
                <a:gd name="connsiteY5" fmla="*/ 263023 h 667836"/>
                <a:gd name="connsiteX6" fmla="*/ 0 w 1559377"/>
                <a:gd name="connsiteY6" fmla="*/ 345768 h 667836"/>
                <a:gd name="connsiteX0" fmla="*/ 0 w 1560693"/>
                <a:gd name="connsiteY0" fmla="*/ 345768 h 667836"/>
                <a:gd name="connsiteX1" fmla="*/ 1129666 w 1560693"/>
                <a:gd name="connsiteY1" fmla="*/ 11 h 667836"/>
                <a:gd name="connsiteX2" fmla="*/ 1559897 w 1560693"/>
                <a:gd name="connsiteY2" fmla="*/ 21918 h 667836"/>
                <a:gd name="connsiteX3" fmla="*/ 1558291 w 1560693"/>
                <a:gd name="connsiteY3" fmla="*/ 152410 h 667836"/>
                <a:gd name="connsiteX4" fmla="*/ 762001 w 1560693"/>
                <a:gd name="connsiteY4" fmla="*/ 667836 h 667836"/>
                <a:gd name="connsiteX5" fmla="*/ 719138 w 1560693"/>
                <a:gd name="connsiteY5" fmla="*/ 263023 h 667836"/>
                <a:gd name="connsiteX6" fmla="*/ 0 w 1560693"/>
                <a:gd name="connsiteY6" fmla="*/ 345768 h 667836"/>
                <a:gd name="connsiteX0" fmla="*/ 0 w 1576796"/>
                <a:gd name="connsiteY0" fmla="*/ 345768 h 667836"/>
                <a:gd name="connsiteX1" fmla="*/ 1129666 w 1576796"/>
                <a:gd name="connsiteY1" fmla="*/ 11 h 667836"/>
                <a:gd name="connsiteX2" fmla="*/ 1559897 w 1576796"/>
                <a:gd name="connsiteY2" fmla="*/ 21918 h 667836"/>
                <a:gd name="connsiteX3" fmla="*/ 1575578 w 1576796"/>
                <a:gd name="connsiteY3" fmla="*/ 147647 h 667836"/>
                <a:gd name="connsiteX4" fmla="*/ 762001 w 1576796"/>
                <a:gd name="connsiteY4" fmla="*/ 667836 h 667836"/>
                <a:gd name="connsiteX5" fmla="*/ 719138 w 1576796"/>
                <a:gd name="connsiteY5" fmla="*/ 263023 h 667836"/>
                <a:gd name="connsiteX6" fmla="*/ 0 w 1576796"/>
                <a:gd name="connsiteY6" fmla="*/ 345768 h 667836"/>
                <a:gd name="connsiteX0" fmla="*/ 0 w 1577505"/>
                <a:gd name="connsiteY0" fmla="*/ 345768 h 667836"/>
                <a:gd name="connsiteX1" fmla="*/ 1129666 w 1577505"/>
                <a:gd name="connsiteY1" fmla="*/ 11 h 667836"/>
                <a:gd name="connsiteX2" fmla="*/ 1572863 w 1577505"/>
                <a:gd name="connsiteY2" fmla="*/ 7630 h 667836"/>
                <a:gd name="connsiteX3" fmla="*/ 1575578 w 1577505"/>
                <a:gd name="connsiteY3" fmla="*/ 147647 h 667836"/>
                <a:gd name="connsiteX4" fmla="*/ 762001 w 1577505"/>
                <a:gd name="connsiteY4" fmla="*/ 667836 h 667836"/>
                <a:gd name="connsiteX5" fmla="*/ 719138 w 1577505"/>
                <a:gd name="connsiteY5" fmla="*/ 263023 h 667836"/>
                <a:gd name="connsiteX6" fmla="*/ 0 w 1577505"/>
                <a:gd name="connsiteY6" fmla="*/ 345768 h 66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7505" h="667836">
                  <a:moveTo>
                    <a:pt x="0" y="345768"/>
                  </a:moveTo>
                  <a:cubicBezTo>
                    <a:pt x="120968" y="347991"/>
                    <a:pt x="1008698" y="-2212"/>
                    <a:pt x="1129666" y="11"/>
                  </a:cubicBezTo>
                  <a:lnTo>
                    <a:pt x="1572863" y="7630"/>
                  </a:lnTo>
                  <a:cubicBezTo>
                    <a:pt x="1565243" y="46365"/>
                    <a:pt x="1583198" y="108912"/>
                    <a:pt x="1575578" y="147647"/>
                  </a:cubicBezTo>
                  <a:lnTo>
                    <a:pt x="762001" y="667836"/>
                  </a:lnTo>
                  <a:lnTo>
                    <a:pt x="719138" y="263023"/>
                  </a:lnTo>
                  <a:lnTo>
                    <a:pt x="0" y="34576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8" name="Rectangle 4">
              <a:extLst>
                <a:ext uri="{FF2B5EF4-FFF2-40B4-BE49-F238E27FC236}">
                  <a16:creationId xmlns:a16="http://schemas.microsoft.com/office/drawing/2014/main" id="{0CE3209D-3D82-4090-A015-8C89C98CACAF}"/>
                </a:ext>
              </a:extLst>
            </p:cNvPr>
            <p:cNvSpPr/>
            <p:nvPr/>
          </p:nvSpPr>
          <p:spPr>
            <a:xfrm>
              <a:off x="2606041" y="3668548"/>
              <a:ext cx="1378270" cy="1139672"/>
            </a:xfrm>
            <a:custGeom>
              <a:avLst/>
              <a:gdLst>
                <a:gd name="connsiteX0" fmla="*/ 0 w 884873"/>
                <a:gd name="connsiteY0" fmla="*/ 0 h 1098232"/>
                <a:gd name="connsiteX1" fmla="*/ 884873 w 884873"/>
                <a:gd name="connsiteY1" fmla="*/ 0 h 1098232"/>
                <a:gd name="connsiteX2" fmla="*/ 884873 w 884873"/>
                <a:gd name="connsiteY2" fmla="*/ 1098232 h 1098232"/>
                <a:gd name="connsiteX3" fmla="*/ 0 w 884873"/>
                <a:gd name="connsiteY3" fmla="*/ 1098232 h 1098232"/>
                <a:gd name="connsiteX4" fmla="*/ 0 w 884873"/>
                <a:gd name="connsiteY4" fmla="*/ 0 h 1098232"/>
                <a:gd name="connsiteX0" fmla="*/ 0 w 884873"/>
                <a:gd name="connsiteY0" fmla="*/ 0 h 1098232"/>
                <a:gd name="connsiteX1" fmla="*/ 399098 w 884873"/>
                <a:gd name="connsiteY1" fmla="*/ 233362 h 1098232"/>
                <a:gd name="connsiteX2" fmla="*/ 884873 w 884873"/>
                <a:gd name="connsiteY2" fmla="*/ 0 h 1098232"/>
                <a:gd name="connsiteX3" fmla="*/ 884873 w 884873"/>
                <a:gd name="connsiteY3" fmla="*/ 1098232 h 1098232"/>
                <a:gd name="connsiteX4" fmla="*/ 0 w 884873"/>
                <a:gd name="connsiteY4" fmla="*/ 1098232 h 1098232"/>
                <a:gd name="connsiteX5" fmla="*/ 0 w 884873"/>
                <a:gd name="connsiteY5" fmla="*/ 0 h 1098232"/>
                <a:gd name="connsiteX0" fmla="*/ 0 w 884873"/>
                <a:gd name="connsiteY0" fmla="*/ 47481 h 1145713"/>
                <a:gd name="connsiteX1" fmla="*/ 399098 w 884873"/>
                <a:gd name="connsiteY1" fmla="*/ 280843 h 1145713"/>
                <a:gd name="connsiteX2" fmla="*/ 884873 w 884873"/>
                <a:gd name="connsiteY2" fmla="*/ 47481 h 1145713"/>
                <a:gd name="connsiteX3" fmla="*/ 884873 w 884873"/>
                <a:gd name="connsiteY3" fmla="*/ 1145713 h 1145713"/>
                <a:gd name="connsiteX4" fmla="*/ 0 w 884873"/>
                <a:gd name="connsiteY4" fmla="*/ 1145713 h 1145713"/>
                <a:gd name="connsiteX5" fmla="*/ 0 w 884873"/>
                <a:gd name="connsiteY5" fmla="*/ 47481 h 1145713"/>
                <a:gd name="connsiteX0" fmla="*/ 0 w 884873"/>
                <a:gd name="connsiteY0" fmla="*/ 48323 h 1146555"/>
                <a:gd name="connsiteX1" fmla="*/ 341948 w 884873"/>
                <a:gd name="connsiteY1" fmla="*/ 272160 h 1146555"/>
                <a:gd name="connsiteX2" fmla="*/ 884873 w 884873"/>
                <a:gd name="connsiteY2" fmla="*/ 48323 h 1146555"/>
                <a:gd name="connsiteX3" fmla="*/ 884873 w 884873"/>
                <a:gd name="connsiteY3" fmla="*/ 1146555 h 1146555"/>
                <a:gd name="connsiteX4" fmla="*/ 0 w 884873"/>
                <a:gd name="connsiteY4" fmla="*/ 1146555 h 1146555"/>
                <a:gd name="connsiteX5" fmla="*/ 0 w 884873"/>
                <a:gd name="connsiteY5" fmla="*/ 48323 h 1146555"/>
                <a:gd name="connsiteX0" fmla="*/ 0 w 1413510"/>
                <a:gd name="connsiteY0" fmla="*/ 48323 h 1146555"/>
                <a:gd name="connsiteX1" fmla="*/ 341948 w 1413510"/>
                <a:gd name="connsiteY1" fmla="*/ 272160 h 1146555"/>
                <a:gd name="connsiteX2" fmla="*/ 1413510 w 1413510"/>
                <a:gd name="connsiteY2" fmla="*/ 343598 h 1146555"/>
                <a:gd name="connsiteX3" fmla="*/ 884873 w 1413510"/>
                <a:gd name="connsiteY3" fmla="*/ 1146555 h 1146555"/>
                <a:gd name="connsiteX4" fmla="*/ 0 w 1413510"/>
                <a:gd name="connsiteY4" fmla="*/ 1146555 h 1146555"/>
                <a:gd name="connsiteX5" fmla="*/ 0 w 1413510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03693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18273"/>
                <a:gd name="connsiteY0" fmla="*/ 48323 h 1146555"/>
                <a:gd name="connsiteX1" fmla="*/ 341948 w 1418273"/>
                <a:gd name="connsiteY1" fmla="*/ 272160 h 1146555"/>
                <a:gd name="connsiteX2" fmla="*/ 1413510 w 1418273"/>
                <a:gd name="connsiteY2" fmla="*/ 343598 h 1146555"/>
                <a:gd name="connsiteX3" fmla="*/ 1418273 w 1418273"/>
                <a:gd name="connsiteY3" fmla="*/ 1137030 h 1146555"/>
                <a:gd name="connsiteX4" fmla="*/ 0 w 1418273"/>
                <a:gd name="connsiteY4" fmla="*/ 1146555 h 1146555"/>
                <a:gd name="connsiteX5" fmla="*/ 0 w 1418273"/>
                <a:gd name="connsiteY5" fmla="*/ 48323 h 1146555"/>
                <a:gd name="connsiteX0" fmla="*/ 0 w 1446848"/>
                <a:gd name="connsiteY0" fmla="*/ 48323 h 1146555"/>
                <a:gd name="connsiteX1" fmla="*/ 341948 w 1446848"/>
                <a:gd name="connsiteY1" fmla="*/ 272160 h 1146555"/>
                <a:gd name="connsiteX2" fmla="*/ 1413510 w 1446848"/>
                <a:gd name="connsiteY2" fmla="*/ 343598 h 1146555"/>
                <a:gd name="connsiteX3" fmla="*/ 1446848 w 1446848"/>
                <a:gd name="connsiteY3" fmla="*/ 1122742 h 1146555"/>
                <a:gd name="connsiteX4" fmla="*/ 0 w 1446848"/>
                <a:gd name="connsiteY4" fmla="*/ 1146555 h 1146555"/>
                <a:gd name="connsiteX5" fmla="*/ 0 w 1446848"/>
                <a:gd name="connsiteY5" fmla="*/ 48323 h 1146555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22742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37323"/>
                <a:gd name="connsiteY0" fmla="*/ 48323 h 1132268"/>
                <a:gd name="connsiteX1" fmla="*/ 341948 w 1437323"/>
                <a:gd name="connsiteY1" fmla="*/ 272160 h 1132268"/>
                <a:gd name="connsiteX2" fmla="*/ 1413510 w 1437323"/>
                <a:gd name="connsiteY2" fmla="*/ 343598 h 1132268"/>
                <a:gd name="connsiteX3" fmla="*/ 1437323 w 1437323"/>
                <a:gd name="connsiteY3" fmla="*/ 1132267 h 1132268"/>
                <a:gd name="connsiteX4" fmla="*/ 200025 w 1437323"/>
                <a:gd name="connsiteY4" fmla="*/ 1132268 h 1132268"/>
                <a:gd name="connsiteX5" fmla="*/ 0 w 1437323"/>
                <a:gd name="connsiteY5" fmla="*/ 48323 h 1132268"/>
                <a:gd name="connsiteX0" fmla="*/ 0 w 1446848"/>
                <a:gd name="connsiteY0" fmla="*/ 48323 h 1132268"/>
                <a:gd name="connsiteX1" fmla="*/ 341948 w 1446848"/>
                <a:gd name="connsiteY1" fmla="*/ 272160 h 1132268"/>
                <a:gd name="connsiteX2" fmla="*/ 1413510 w 1446848"/>
                <a:gd name="connsiteY2" fmla="*/ 343598 h 1132268"/>
                <a:gd name="connsiteX3" fmla="*/ 1446848 w 1446848"/>
                <a:gd name="connsiteY3" fmla="*/ 1117980 h 1132268"/>
                <a:gd name="connsiteX4" fmla="*/ 200025 w 1446848"/>
                <a:gd name="connsiteY4" fmla="*/ 1132268 h 1132268"/>
                <a:gd name="connsiteX5" fmla="*/ 0 w 1446848"/>
                <a:gd name="connsiteY5" fmla="*/ 48323 h 1132268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997 h 1125942"/>
                <a:gd name="connsiteX1" fmla="*/ 394336 w 1446848"/>
                <a:gd name="connsiteY1" fmla="*/ 346796 h 1125942"/>
                <a:gd name="connsiteX2" fmla="*/ 1413510 w 1446848"/>
                <a:gd name="connsiteY2" fmla="*/ 337272 h 1125942"/>
                <a:gd name="connsiteX3" fmla="*/ 1446848 w 1446848"/>
                <a:gd name="connsiteY3" fmla="*/ 1111654 h 1125942"/>
                <a:gd name="connsiteX4" fmla="*/ 200025 w 1446848"/>
                <a:gd name="connsiteY4" fmla="*/ 1125942 h 1125942"/>
                <a:gd name="connsiteX5" fmla="*/ 0 w 1446848"/>
                <a:gd name="connsiteY5" fmla="*/ 41997 h 1125942"/>
                <a:gd name="connsiteX0" fmla="*/ 0 w 1446848"/>
                <a:gd name="connsiteY0" fmla="*/ 41048 h 1124993"/>
                <a:gd name="connsiteX1" fmla="*/ 446724 w 1446848"/>
                <a:gd name="connsiteY1" fmla="*/ 360134 h 1124993"/>
                <a:gd name="connsiteX2" fmla="*/ 1413510 w 1446848"/>
                <a:gd name="connsiteY2" fmla="*/ 336323 h 1124993"/>
                <a:gd name="connsiteX3" fmla="*/ 1446848 w 1446848"/>
                <a:gd name="connsiteY3" fmla="*/ 1110705 h 1124993"/>
                <a:gd name="connsiteX4" fmla="*/ 200025 w 1446848"/>
                <a:gd name="connsiteY4" fmla="*/ 1124993 h 1124993"/>
                <a:gd name="connsiteX5" fmla="*/ 0 w 1446848"/>
                <a:gd name="connsiteY5" fmla="*/ 41048 h 1124993"/>
                <a:gd name="connsiteX0" fmla="*/ 0 w 1446848"/>
                <a:gd name="connsiteY0" fmla="*/ 41434 h 1125379"/>
                <a:gd name="connsiteX1" fmla="*/ 446724 w 1446848"/>
                <a:gd name="connsiteY1" fmla="*/ 360520 h 1125379"/>
                <a:gd name="connsiteX2" fmla="*/ 1413510 w 1446848"/>
                <a:gd name="connsiteY2" fmla="*/ 336709 h 1125379"/>
                <a:gd name="connsiteX3" fmla="*/ 1446848 w 1446848"/>
                <a:gd name="connsiteY3" fmla="*/ 1111091 h 1125379"/>
                <a:gd name="connsiteX4" fmla="*/ 200025 w 1446848"/>
                <a:gd name="connsiteY4" fmla="*/ 1125379 h 1125379"/>
                <a:gd name="connsiteX5" fmla="*/ 0 w 1446848"/>
                <a:gd name="connsiteY5" fmla="*/ 41434 h 1125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848" h="1125379">
                  <a:moveTo>
                    <a:pt x="0" y="41434"/>
                  </a:moveTo>
                  <a:cubicBezTo>
                    <a:pt x="180657" y="-144303"/>
                    <a:pt x="156575" y="354250"/>
                    <a:pt x="446724" y="360520"/>
                  </a:cubicBezTo>
                  <a:cubicBezTo>
                    <a:pt x="805499" y="347820"/>
                    <a:pt x="1088072" y="292259"/>
                    <a:pt x="1413510" y="336709"/>
                  </a:cubicBezTo>
                  <a:cubicBezTo>
                    <a:pt x="1415098" y="601186"/>
                    <a:pt x="1445260" y="846614"/>
                    <a:pt x="1446848" y="1111091"/>
                  </a:cubicBezTo>
                  <a:lnTo>
                    <a:pt x="200025" y="1125379"/>
                  </a:lnTo>
                  <a:lnTo>
                    <a:pt x="0" y="41434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9" name="Rectangle 104">
            <a:extLst>
              <a:ext uri="{FF2B5EF4-FFF2-40B4-BE49-F238E27FC236}">
                <a16:creationId xmlns:a16="http://schemas.microsoft.com/office/drawing/2014/main" id="{071E38A8-9352-4B43-BB90-E318C07E60D5}"/>
              </a:ext>
            </a:extLst>
          </p:cNvPr>
          <p:cNvSpPr/>
          <p:nvPr/>
        </p:nvSpPr>
        <p:spPr>
          <a:xfrm flipH="1">
            <a:off x="9888020" y="1633928"/>
            <a:ext cx="2181372" cy="1251449"/>
          </a:xfrm>
          <a:custGeom>
            <a:avLst/>
            <a:gdLst>
              <a:gd name="connsiteX0" fmla="*/ 0 w 1587012"/>
              <a:gd name="connsiteY0" fmla="*/ 0 h 1058409"/>
              <a:gd name="connsiteX1" fmla="*/ 1587012 w 1587012"/>
              <a:gd name="connsiteY1" fmla="*/ 0 h 1058409"/>
              <a:gd name="connsiteX2" fmla="*/ 1587012 w 1587012"/>
              <a:gd name="connsiteY2" fmla="*/ 1058409 h 1058409"/>
              <a:gd name="connsiteX3" fmla="*/ 0 w 1587012"/>
              <a:gd name="connsiteY3" fmla="*/ 1058409 h 1058409"/>
              <a:gd name="connsiteX4" fmla="*/ 0 w 1587012"/>
              <a:gd name="connsiteY4" fmla="*/ 0 h 10584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17270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72709"/>
              <a:gd name="connsiteX1" fmla="*/ 1518432 w 1587012"/>
              <a:gd name="connsiteY1" fmla="*/ 0 h 1172709"/>
              <a:gd name="connsiteX2" fmla="*/ 1587012 w 1587012"/>
              <a:gd name="connsiteY2" fmla="*/ 1066029 h 1172709"/>
              <a:gd name="connsiteX3" fmla="*/ 0 w 1587012"/>
              <a:gd name="connsiteY3" fmla="*/ 1172709 h 1172709"/>
              <a:gd name="connsiteX4" fmla="*/ 0 w 1587012"/>
              <a:gd name="connsiteY4" fmla="*/ 114300 h 1172709"/>
              <a:gd name="connsiteX0" fmla="*/ 0 w 1587012"/>
              <a:gd name="connsiteY0" fmla="*/ 114300 h 1187949"/>
              <a:gd name="connsiteX1" fmla="*/ 1518432 w 1587012"/>
              <a:gd name="connsiteY1" fmla="*/ 0 h 1187949"/>
              <a:gd name="connsiteX2" fmla="*/ 1587012 w 1587012"/>
              <a:gd name="connsiteY2" fmla="*/ 1066029 h 1187949"/>
              <a:gd name="connsiteX3" fmla="*/ 45720 w 1587012"/>
              <a:gd name="connsiteY3" fmla="*/ 1187949 h 1187949"/>
              <a:gd name="connsiteX4" fmla="*/ 0 w 1587012"/>
              <a:gd name="connsiteY4" fmla="*/ 114300 h 1187949"/>
              <a:gd name="connsiteX0" fmla="*/ 0 w 1518432"/>
              <a:gd name="connsiteY0" fmla="*/ 114300 h 1187949"/>
              <a:gd name="connsiteX1" fmla="*/ 1518432 w 1518432"/>
              <a:gd name="connsiteY1" fmla="*/ 0 h 1187949"/>
              <a:gd name="connsiteX2" fmla="*/ 1419372 w 1518432"/>
              <a:gd name="connsiteY2" fmla="*/ 974589 h 1187949"/>
              <a:gd name="connsiteX3" fmla="*/ 45720 w 1518432"/>
              <a:gd name="connsiteY3" fmla="*/ 1187949 h 1187949"/>
              <a:gd name="connsiteX4" fmla="*/ 0 w 1518432"/>
              <a:gd name="connsiteY4" fmla="*/ 114300 h 1187949"/>
              <a:gd name="connsiteX0" fmla="*/ 0 w 1426992"/>
              <a:gd name="connsiteY0" fmla="*/ 121920 h 1195569"/>
              <a:gd name="connsiteX1" fmla="*/ 1426992 w 1426992"/>
              <a:gd name="connsiteY1" fmla="*/ 0 h 1195569"/>
              <a:gd name="connsiteX2" fmla="*/ 1419372 w 1426992"/>
              <a:gd name="connsiteY2" fmla="*/ 982209 h 1195569"/>
              <a:gd name="connsiteX3" fmla="*/ 45720 w 1426992"/>
              <a:gd name="connsiteY3" fmla="*/ 1195569 h 1195569"/>
              <a:gd name="connsiteX4" fmla="*/ 0 w 1426992"/>
              <a:gd name="connsiteY4" fmla="*/ 121920 h 1195569"/>
              <a:gd name="connsiteX0" fmla="*/ 0 w 1426992"/>
              <a:gd name="connsiteY0" fmla="*/ 121920 h 1241289"/>
              <a:gd name="connsiteX1" fmla="*/ 1426992 w 1426992"/>
              <a:gd name="connsiteY1" fmla="*/ 0 h 1241289"/>
              <a:gd name="connsiteX2" fmla="*/ 1419372 w 1426992"/>
              <a:gd name="connsiteY2" fmla="*/ 982209 h 1241289"/>
              <a:gd name="connsiteX3" fmla="*/ 76200 w 1426992"/>
              <a:gd name="connsiteY3" fmla="*/ 1241289 h 1241289"/>
              <a:gd name="connsiteX4" fmla="*/ 0 w 1426992"/>
              <a:gd name="connsiteY4" fmla="*/ 12192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8892 w 1396512"/>
              <a:gd name="connsiteY2" fmla="*/ 98220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3648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96512"/>
              <a:gd name="connsiteY0" fmla="*/ 152400 h 1241289"/>
              <a:gd name="connsiteX1" fmla="*/ 1396512 w 1396512"/>
              <a:gd name="connsiteY1" fmla="*/ 0 h 1241289"/>
              <a:gd name="connsiteX2" fmla="*/ 1381272 w 1396512"/>
              <a:gd name="connsiteY2" fmla="*/ 913629 h 1241289"/>
              <a:gd name="connsiteX3" fmla="*/ 45720 w 1396512"/>
              <a:gd name="connsiteY3" fmla="*/ 1241289 h 1241289"/>
              <a:gd name="connsiteX4" fmla="*/ 0 w 1396512"/>
              <a:gd name="connsiteY4" fmla="*/ 152400 h 1241289"/>
              <a:gd name="connsiteX0" fmla="*/ 0 w 1388892"/>
              <a:gd name="connsiteY0" fmla="*/ 175260 h 1264149"/>
              <a:gd name="connsiteX1" fmla="*/ 1388892 w 1388892"/>
              <a:gd name="connsiteY1" fmla="*/ 0 h 1264149"/>
              <a:gd name="connsiteX2" fmla="*/ 1381272 w 1388892"/>
              <a:gd name="connsiteY2" fmla="*/ 936489 h 1264149"/>
              <a:gd name="connsiteX3" fmla="*/ 45720 w 1388892"/>
              <a:gd name="connsiteY3" fmla="*/ 1264149 h 1264149"/>
              <a:gd name="connsiteX4" fmla="*/ 0 w 1388892"/>
              <a:gd name="connsiteY4" fmla="*/ 175260 h 1264149"/>
              <a:gd name="connsiteX0" fmla="*/ 0 w 2282972"/>
              <a:gd name="connsiteY0" fmla="*/ 175260 h 1264149"/>
              <a:gd name="connsiteX1" fmla="*/ 1388892 w 2282972"/>
              <a:gd name="connsiteY1" fmla="*/ 0 h 1264149"/>
              <a:gd name="connsiteX2" fmla="*/ 2282972 w 2282972"/>
              <a:gd name="connsiteY2" fmla="*/ 999989 h 1264149"/>
              <a:gd name="connsiteX3" fmla="*/ 45720 w 2282972"/>
              <a:gd name="connsiteY3" fmla="*/ 1264149 h 1264149"/>
              <a:gd name="connsiteX4" fmla="*/ 0 w 2282972"/>
              <a:gd name="connsiteY4" fmla="*/ 175260 h 1264149"/>
              <a:gd name="connsiteX0" fmla="*/ 0 w 2282972"/>
              <a:gd name="connsiteY0" fmla="*/ 73660 h 1162549"/>
              <a:gd name="connsiteX1" fmla="*/ 2049292 w 2282972"/>
              <a:gd name="connsiteY1" fmla="*/ 0 h 1162549"/>
              <a:gd name="connsiteX2" fmla="*/ 2282972 w 2282972"/>
              <a:gd name="connsiteY2" fmla="*/ 898389 h 1162549"/>
              <a:gd name="connsiteX3" fmla="*/ 45720 w 2282972"/>
              <a:gd name="connsiteY3" fmla="*/ 1162549 h 1162549"/>
              <a:gd name="connsiteX4" fmla="*/ 0 w 2282972"/>
              <a:gd name="connsiteY4" fmla="*/ 73660 h 1162549"/>
              <a:gd name="connsiteX0" fmla="*/ 0 w 2282972"/>
              <a:gd name="connsiteY0" fmla="*/ 1625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62560 h 1251449"/>
              <a:gd name="connsiteX0" fmla="*/ 0 w 2282972"/>
              <a:gd name="connsiteY0" fmla="*/ 124460 h 1251449"/>
              <a:gd name="connsiteX1" fmla="*/ 2100092 w 2282972"/>
              <a:gd name="connsiteY1" fmla="*/ 0 h 1251449"/>
              <a:gd name="connsiteX2" fmla="*/ 2282972 w 2282972"/>
              <a:gd name="connsiteY2" fmla="*/ 987289 h 1251449"/>
              <a:gd name="connsiteX3" fmla="*/ 45720 w 2282972"/>
              <a:gd name="connsiteY3" fmla="*/ 1251449 h 1251449"/>
              <a:gd name="connsiteX4" fmla="*/ 0 w 2282972"/>
              <a:gd name="connsiteY4" fmla="*/ 124460 h 1251449"/>
              <a:gd name="connsiteX0" fmla="*/ 0 w 2181372"/>
              <a:gd name="connsiteY0" fmla="*/ 124460 h 1251449"/>
              <a:gd name="connsiteX1" fmla="*/ 2100092 w 2181372"/>
              <a:gd name="connsiteY1" fmla="*/ 0 h 1251449"/>
              <a:gd name="connsiteX2" fmla="*/ 2181372 w 2181372"/>
              <a:gd name="connsiteY2" fmla="*/ 987289 h 1251449"/>
              <a:gd name="connsiteX3" fmla="*/ 45720 w 2181372"/>
              <a:gd name="connsiteY3" fmla="*/ 1251449 h 1251449"/>
              <a:gd name="connsiteX4" fmla="*/ 0 w 2181372"/>
              <a:gd name="connsiteY4" fmla="*/ 124460 h 1251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372" h="1251449">
                <a:moveTo>
                  <a:pt x="0" y="124460"/>
                </a:moveTo>
                <a:lnTo>
                  <a:pt x="2100092" y="0"/>
                </a:lnTo>
                <a:lnTo>
                  <a:pt x="2181372" y="987289"/>
                </a:lnTo>
                <a:lnTo>
                  <a:pt x="45720" y="1251449"/>
                </a:lnTo>
                <a:lnTo>
                  <a:pt x="0" y="12446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C0A175"/>
              </a:gs>
              <a:gs pos="37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57F3EE0A-A865-4A39-AB52-603A8FF0145D}"/>
              </a:ext>
            </a:extLst>
          </p:cNvPr>
          <p:cNvGrpSpPr/>
          <p:nvPr/>
        </p:nvGrpSpPr>
        <p:grpSpPr>
          <a:xfrm>
            <a:off x="10103149" y="1890720"/>
            <a:ext cx="505886" cy="718214"/>
            <a:chOff x="33241" y="1503719"/>
            <a:chExt cx="2006718" cy="2848969"/>
          </a:xfrm>
          <a:noFill/>
        </p:grpSpPr>
        <p:sp>
          <p:nvSpPr>
            <p:cNvPr id="235" name="Cloud 234">
              <a:extLst>
                <a:ext uri="{FF2B5EF4-FFF2-40B4-BE49-F238E27FC236}">
                  <a16:creationId xmlns:a16="http://schemas.microsoft.com/office/drawing/2014/main" id="{A68DF2E8-F4AE-4639-A861-8D6100B885BB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Trapezoid 235">
              <a:extLst>
                <a:ext uri="{FF2B5EF4-FFF2-40B4-BE49-F238E27FC236}">
                  <a16:creationId xmlns:a16="http://schemas.microsoft.com/office/drawing/2014/main" id="{432F3674-6CD1-463A-AE4C-988C21FA394F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grpFill/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Cloud 236">
              <a:extLst>
                <a:ext uri="{FF2B5EF4-FFF2-40B4-BE49-F238E27FC236}">
                  <a16:creationId xmlns:a16="http://schemas.microsoft.com/office/drawing/2014/main" id="{B6CA2FD1-7348-48E9-9FD6-F1AC327A7AAC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Cloud 237">
              <a:extLst>
                <a:ext uri="{FF2B5EF4-FFF2-40B4-BE49-F238E27FC236}">
                  <a16:creationId xmlns:a16="http://schemas.microsoft.com/office/drawing/2014/main" id="{4F2974F6-FABF-4243-B45C-3B0862703960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Cloud 238">
              <a:extLst>
                <a:ext uri="{FF2B5EF4-FFF2-40B4-BE49-F238E27FC236}">
                  <a16:creationId xmlns:a16="http://schemas.microsoft.com/office/drawing/2014/main" id="{5F570C2D-FF37-4B03-89CA-67A8B1008004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C7E4B79D-772D-46F8-B1E6-EB54B4A676EB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81" name="Group 280">
                <a:extLst>
                  <a:ext uri="{FF2B5EF4-FFF2-40B4-BE49-F238E27FC236}">
                    <a16:creationId xmlns:a16="http://schemas.microsoft.com/office/drawing/2014/main" id="{8DEA02EC-C3FD-46D9-A3D1-36A8F9F463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86" name="Flowchart: Decision 212">
                  <a:extLst>
                    <a:ext uri="{FF2B5EF4-FFF2-40B4-BE49-F238E27FC236}">
                      <a16:creationId xmlns:a16="http://schemas.microsoft.com/office/drawing/2014/main" id="{49849A40-306F-48C4-B6D2-EA40EEAE734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87" name="Straight Connector 286">
                  <a:extLst>
                    <a:ext uri="{FF2B5EF4-FFF2-40B4-BE49-F238E27FC236}">
                      <a16:creationId xmlns:a16="http://schemas.microsoft.com/office/drawing/2014/main" id="{98CA8D64-E5A0-4B03-B4A8-FAAE2AD66136}"/>
                    </a:ext>
                  </a:extLst>
                </p:cNvPr>
                <p:cNvCxnSpPr>
                  <a:cxnSpLocks/>
                  <a:stCxn id="286" idx="0"/>
                  <a:endCxn id="28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C4331D2A-5666-4742-ACE5-7A5FB8F0C99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D17CE549-060F-404A-B9E4-F8D1ADF6B81A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BF09FAB4-FE84-453E-9DD5-AAC670AE1553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E2F2CDD9-C4E4-488B-BD1C-4B17647C0AA1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DBF5034A-05C3-4CEC-8B97-17207EB0B23B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74" name="Group 273">
                <a:extLst>
                  <a:ext uri="{FF2B5EF4-FFF2-40B4-BE49-F238E27FC236}">
                    <a16:creationId xmlns:a16="http://schemas.microsoft.com/office/drawing/2014/main" id="{7C9FE82F-072D-4957-B115-22C919D23DF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9" name="Flowchart: Decision 212">
                  <a:extLst>
                    <a:ext uri="{FF2B5EF4-FFF2-40B4-BE49-F238E27FC236}">
                      <a16:creationId xmlns:a16="http://schemas.microsoft.com/office/drawing/2014/main" id="{831AED64-89CD-41DB-90C0-B69F9C6DED2D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2AC31BC0-4CC3-463B-9577-2F587704331A}"/>
                    </a:ext>
                  </a:extLst>
                </p:cNvPr>
                <p:cNvCxnSpPr>
                  <a:cxnSpLocks/>
                  <a:stCxn id="279" idx="0"/>
                  <a:endCxn id="279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D3DCF472-F257-4363-9B08-5D20B0213525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F5CBAE0-7C89-4DC9-9682-B4FA1C586E6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9D4BB456-32AE-4910-903E-8747230184E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2A4A12D8-D02D-47B7-80B5-412AA4DE20C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598E1BB0-74FB-48F5-A6C7-E4FAE4851892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4624830C-CC01-4F0D-8538-117B149813E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72" name="Flowchart: Decision 212">
                  <a:extLst>
                    <a:ext uri="{FF2B5EF4-FFF2-40B4-BE49-F238E27FC236}">
                      <a16:creationId xmlns:a16="http://schemas.microsoft.com/office/drawing/2014/main" id="{F9712258-D97D-4359-8881-540557CCC41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3" name="Straight Connector 272">
                  <a:extLst>
                    <a:ext uri="{FF2B5EF4-FFF2-40B4-BE49-F238E27FC236}">
                      <a16:creationId xmlns:a16="http://schemas.microsoft.com/office/drawing/2014/main" id="{68ABF253-5203-4981-B6B9-FF317194C27B}"/>
                    </a:ext>
                  </a:extLst>
                </p:cNvPr>
                <p:cNvCxnSpPr>
                  <a:cxnSpLocks/>
                  <a:stCxn id="272" idx="0"/>
                  <a:endCxn id="27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6F6F866-2925-4B9C-8A22-85029D668E3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75068912-96BA-4699-AE2D-68C481B545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8B998EBD-D4E4-4D1C-9D2B-B07B6F74FE51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2317A62-C620-46E7-AE83-AB8AEC3069AA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BC3E9236-2234-495C-B901-319E2EF8B695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522E5AFB-92BE-4F3D-B874-FCD0A4F9A5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65" name="Flowchart: Decision 212">
                  <a:extLst>
                    <a:ext uri="{FF2B5EF4-FFF2-40B4-BE49-F238E27FC236}">
                      <a16:creationId xmlns:a16="http://schemas.microsoft.com/office/drawing/2014/main" id="{D68E15F7-3622-4592-8BDD-3C0BAA063D2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66" name="Straight Connector 265">
                  <a:extLst>
                    <a:ext uri="{FF2B5EF4-FFF2-40B4-BE49-F238E27FC236}">
                      <a16:creationId xmlns:a16="http://schemas.microsoft.com/office/drawing/2014/main" id="{6CCF5215-F3EB-4BA5-AA11-CAB18578137A}"/>
                    </a:ext>
                  </a:extLst>
                </p:cNvPr>
                <p:cNvCxnSpPr>
                  <a:cxnSpLocks/>
                  <a:stCxn id="265" idx="0"/>
                  <a:endCxn id="265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88EB6C0-DB8F-486D-9CDB-F6C589909687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B35D9259-E435-46F7-B740-E48F38C987F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CF74D6C-5982-4BCA-8BFE-7762D42AA4AF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78A3E50A-88D8-4D01-A096-C3A445BC5FB3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43F2E714-EF81-49F8-BF01-D9B352B4BE77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53" name="Group 252">
                <a:extLst>
                  <a:ext uri="{FF2B5EF4-FFF2-40B4-BE49-F238E27FC236}">
                    <a16:creationId xmlns:a16="http://schemas.microsoft.com/office/drawing/2014/main" id="{B8D9EAFC-D459-4C1F-8A27-12517BDB4407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8" name="Flowchart: Decision 212">
                  <a:extLst>
                    <a:ext uri="{FF2B5EF4-FFF2-40B4-BE49-F238E27FC236}">
                      <a16:creationId xmlns:a16="http://schemas.microsoft.com/office/drawing/2014/main" id="{6C281C8A-68FE-4918-996F-562D20FA60E3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DFB0218C-56A4-4B13-A04F-A7049CF68013}"/>
                    </a:ext>
                  </a:extLst>
                </p:cNvPr>
                <p:cNvCxnSpPr>
                  <a:cxnSpLocks/>
                  <a:stCxn id="258" idx="0"/>
                  <a:endCxn id="2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7B104419-3599-44D5-B30A-99DF5C631AC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CFE1F769-06B4-4418-9D22-F8AC6DE2F73C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A038E4E-1A97-42C5-B391-0D9486617EC5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A973B7F3-A958-483A-8014-DAE039C2DF5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DD4BBFAF-C129-497E-98EE-8D417F468100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grp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246" name="Group 245">
                <a:extLst>
                  <a:ext uri="{FF2B5EF4-FFF2-40B4-BE49-F238E27FC236}">
                    <a16:creationId xmlns:a16="http://schemas.microsoft.com/office/drawing/2014/main" id="{030AF468-8CC0-4D9C-928E-D1111EF6962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grpFill/>
            </p:grpSpPr>
            <p:sp>
              <p:nvSpPr>
                <p:cNvPr id="251" name="Flowchart: Decision 212">
                  <a:extLst>
                    <a:ext uri="{FF2B5EF4-FFF2-40B4-BE49-F238E27FC236}">
                      <a16:creationId xmlns:a16="http://schemas.microsoft.com/office/drawing/2014/main" id="{CAB18EE4-BA41-4C54-AEC4-409E1DD5F5C4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52" name="Straight Connector 251">
                  <a:extLst>
                    <a:ext uri="{FF2B5EF4-FFF2-40B4-BE49-F238E27FC236}">
                      <a16:creationId xmlns:a16="http://schemas.microsoft.com/office/drawing/2014/main" id="{FE9E779C-22F0-425A-B5FF-6D966320F2C2}"/>
                    </a:ext>
                  </a:extLst>
                </p:cNvPr>
                <p:cNvCxnSpPr>
                  <a:cxnSpLocks/>
                  <a:stCxn id="251" idx="0"/>
                  <a:endCxn id="251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  <a:grpFill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2B441680-4138-47C5-8F15-4D42A0D64594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661BB231-765D-45DD-A86A-595650F19138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7D1A51E0-015D-4F8F-9887-B11094D5CAE7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E84CBF69-C23E-4F3A-B25A-21B2A55E0E5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81" name="Group 380">
            <a:extLst>
              <a:ext uri="{FF2B5EF4-FFF2-40B4-BE49-F238E27FC236}">
                <a16:creationId xmlns:a16="http://schemas.microsoft.com/office/drawing/2014/main" id="{288BBFDD-6A77-49B5-96D7-6D309C2C4731}"/>
              </a:ext>
            </a:extLst>
          </p:cNvPr>
          <p:cNvGrpSpPr/>
          <p:nvPr/>
        </p:nvGrpSpPr>
        <p:grpSpPr>
          <a:xfrm>
            <a:off x="3113044" y="2922990"/>
            <a:ext cx="2000571" cy="2748219"/>
            <a:chOff x="3113044" y="2922990"/>
            <a:chExt cx="2000571" cy="2748219"/>
          </a:xfrm>
        </p:grpSpPr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40D88258-FEE8-444D-AF13-64646C74731A}"/>
                </a:ext>
              </a:extLst>
            </p:cNvPr>
            <p:cNvSpPr/>
            <p:nvPr/>
          </p:nvSpPr>
          <p:spPr>
            <a:xfrm rot="4913508">
              <a:off x="3338479" y="4214041"/>
              <a:ext cx="71122" cy="477904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115393 w 745623"/>
                <a:gd name="connsiteY0" fmla="*/ 0 h 923977"/>
                <a:gd name="connsiteX1" fmla="*/ 29668 w 745623"/>
                <a:gd name="connsiteY1" fmla="*/ 438150 h 923977"/>
                <a:gd name="connsiteX2" fmla="*/ 563068 w 745623"/>
                <a:gd name="connsiteY2" fmla="*/ 847725 h 923977"/>
                <a:gd name="connsiteX3" fmla="*/ 648793 w 745623"/>
                <a:gd name="connsiteY3" fmla="*/ 923925 h 923977"/>
                <a:gd name="connsiteX4" fmla="*/ 745622 w 745623"/>
                <a:gd name="connsiteY4" fmla="*/ 740226 h 923977"/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909" h="923977">
                  <a:moveTo>
                    <a:pt x="115393" y="0"/>
                  </a:moveTo>
                  <a:cubicBezTo>
                    <a:pt x="35224" y="148431"/>
                    <a:pt x="-44945" y="296863"/>
                    <a:pt x="29668" y="438150"/>
                  </a:cubicBezTo>
                  <a:cubicBezTo>
                    <a:pt x="104280" y="579438"/>
                    <a:pt x="459881" y="766763"/>
                    <a:pt x="563068" y="847725"/>
                  </a:cubicBezTo>
                  <a:cubicBezTo>
                    <a:pt x="666255" y="928687"/>
                    <a:pt x="648793" y="923925"/>
                    <a:pt x="648793" y="92392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50" name="Group 349">
              <a:extLst>
                <a:ext uri="{FF2B5EF4-FFF2-40B4-BE49-F238E27FC236}">
                  <a16:creationId xmlns:a16="http://schemas.microsoft.com/office/drawing/2014/main" id="{A475B338-1991-4C72-8D6B-063AD6D0CE2D}"/>
                </a:ext>
              </a:extLst>
            </p:cNvPr>
            <p:cNvGrpSpPr/>
            <p:nvPr/>
          </p:nvGrpSpPr>
          <p:grpSpPr>
            <a:xfrm flipH="1">
              <a:off x="3113044" y="2922990"/>
              <a:ext cx="2000571" cy="2748219"/>
              <a:chOff x="-264144" y="8143079"/>
              <a:chExt cx="2709788" cy="3722487"/>
            </a:xfrm>
          </p:grpSpPr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F229D2EF-F97E-439E-8E3B-21B918C84CA1}"/>
                  </a:ext>
                </a:extLst>
              </p:cNvPr>
              <p:cNvSpPr/>
              <p:nvPr/>
            </p:nvSpPr>
            <p:spPr>
              <a:xfrm rot="1065993">
                <a:off x="-264144" y="8143079"/>
                <a:ext cx="2709788" cy="2261467"/>
              </a:xfrm>
              <a:custGeom>
                <a:avLst/>
                <a:gdLst>
                  <a:gd name="connsiteX0" fmla="*/ 1268437 w 2536874"/>
                  <a:gd name="connsiteY0" fmla="*/ 0 h 2148762"/>
                  <a:gd name="connsiteX1" fmla="*/ 2536874 w 2536874"/>
                  <a:gd name="connsiteY1" fmla="*/ 1223889 h 2148762"/>
                  <a:gd name="connsiteX2" fmla="*/ 2530325 w 2536874"/>
                  <a:gd name="connsiteY2" fmla="*/ 1349025 h 2148762"/>
                  <a:gd name="connsiteX3" fmla="*/ 2529071 w 2536874"/>
                  <a:gd name="connsiteY3" fmla="*/ 1356956 h 2148762"/>
                  <a:gd name="connsiteX4" fmla="*/ 2506790 w 2536874"/>
                  <a:gd name="connsiteY4" fmla="*/ 1337417 h 2148762"/>
                  <a:gd name="connsiteX5" fmla="*/ 1699946 w 2536874"/>
                  <a:gd name="connsiteY5" fmla="*/ 1057940 h 2148762"/>
                  <a:gd name="connsiteX6" fmla="*/ 457279 w 2536874"/>
                  <a:gd name="connsiteY6" fmla="*/ 2035173 h 2148762"/>
                  <a:gd name="connsiteX7" fmla="*/ 439312 w 2536874"/>
                  <a:gd name="connsiteY7" fmla="*/ 2148762 h 2148762"/>
                  <a:gd name="connsiteX8" fmla="*/ 371517 w 2536874"/>
                  <a:gd name="connsiteY8" fmla="*/ 2089309 h 2148762"/>
                  <a:gd name="connsiteX9" fmla="*/ 0 w 2536874"/>
                  <a:gd name="connsiteY9" fmla="*/ 1223889 h 2148762"/>
                  <a:gd name="connsiteX10" fmla="*/ 1268437 w 2536874"/>
                  <a:gd name="connsiteY10" fmla="*/ 0 h 214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874" h="2148762">
                    <a:moveTo>
                      <a:pt x="1268437" y="0"/>
                    </a:moveTo>
                    <a:cubicBezTo>
                      <a:pt x="1968975" y="0"/>
                      <a:pt x="2536874" y="547954"/>
                      <a:pt x="2536874" y="1223889"/>
                    </a:cubicBezTo>
                    <a:cubicBezTo>
                      <a:pt x="2536874" y="1266135"/>
                      <a:pt x="2534656" y="1307881"/>
                      <a:pt x="2530325" y="1349025"/>
                    </a:cubicBezTo>
                    <a:lnTo>
                      <a:pt x="2529071" y="1356956"/>
                    </a:lnTo>
                    <a:lnTo>
                      <a:pt x="2506790" y="1337417"/>
                    </a:lnTo>
                    <a:cubicBezTo>
                      <a:pt x="2287529" y="1162822"/>
                      <a:pt x="2006431" y="1057940"/>
                      <a:pt x="1699946" y="1057940"/>
                    </a:cubicBezTo>
                    <a:cubicBezTo>
                      <a:pt x="1086975" y="1057940"/>
                      <a:pt x="575556" y="1477468"/>
                      <a:pt x="457279" y="2035173"/>
                    </a:cubicBezTo>
                    <a:lnTo>
                      <a:pt x="439312" y="2148762"/>
                    </a:lnTo>
                    <a:lnTo>
                      <a:pt x="371517" y="2089309"/>
                    </a:lnTo>
                    <a:cubicBezTo>
                      <a:pt x="141975" y="1867829"/>
                      <a:pt x="0" y="1561857"/>
                      <a:pt x="0" y="1223889"/>
                    </a:cubicBezTo>
                    <a:cubicBezTo>
                      <a:pt x="0" y="547954"/>
                      <a:pt x="567899" y="0"/>
                      <a:pt x="126843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57" name="Group 356">
                <a:extLst>
                  <a:ext uri="{FF2B5EF4-FFF2-40B4-BE49-F238E27FC236}">
                    <a16:creationId xmlns:a16="http://schemas.microsoft.com/office/drawing/2014/main" id="{17B5122D-0FCF-4555-ABA6-27BA2A2E7FA9}"/>
                  </a:ext>
                </a:extLst>
              </p:cNvPr>
              <p:cNvGrpSpPr/>
              <p:nvPr/>
            </p:nvGrpSpPr>
            <p:grpSpPr>
              <a:xfrm>
                <a:off x="-229678" y="8483998"/>
                <a:ext cx="2536874" cy="3381568"/>
                <a:chOff x="-229678" y="8483998"/>
                <a:chExt cx="2536874" cy="3381568"/>
              </a:xfrm>
            </p:grpSpPr>
            <p:cxnSp>
              <p:nvCxnSpPr>
                <p:cNvPr id="359" name="Straight Connector 358">
                  <a:extLst>
                    <a:ext uri="{FF2B5EF4-FFF2-40B4-BE49-F238E27FC236}">
                      <a16:creationId xmlns:a16="http://schemas.microsoft.com/office/drawing/2014/main" id="{095EB27E-9386-4A82-901C-D9F2172E3C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366667" y="10597449"/>
                  <a:ext cx="0" cy="124701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0" name="Straight Connector 359">
                  <a:extLst>
                    <a:ext uri="{FF2B5EF4-FFF2-40B4-BE49-F238E27FC236}">
                      <a16:creationId xmlns:a16="http://schemas.microsoft.com/office/drawing/2014/main" id="{61E7430E-8F1D-4F23-8FFD-252241ED44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54274" y="10569644"/>
                  <a:ext cx="0" cy="1247008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4961C5FB-43AF-48E1-84A6-8004678A3DB4}"/>
                    </a:ext>
                  </a:extLst>
                </p:cNvPr>
                <p:cNvSpPr/>
                <p:nvPr/>
              </p:nvSpPr>
              <p:spPr>
                <a:xfrm>
                  <a:off x="-229678" y="8483998"/>
                  <a:ext cx="2536874" cy="2447779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2" name="Rectangle: Top Corners Rounded 361">
                  <a:extLst>
                    <a:ext uri="{FF2B5EF4-FFF2-40B4-BE49-F238E27FC236}">
                      <a16:creationId xmlns:a16="http://schemas.microsoft.com/office/drawing/2014/main" id="{1D51288E-111B-48CF-A7F4-4CE85C00ECA6}"/>
                    </a:ext>
                  </a:extLst>
                </p:cNvPr>
                <p:cNvSpPr/>
                <p:nvPr/>
              </p:nvSpPr>
              <p:spPr>
                <a:xfrm>
                  <a:off x="483335" y="11665256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3" name="Freeform: Shape 362">
                  <a:extLst>
                    <a:ext uri="{FF2B5EF4-FFF2-40B4-BE49-F238E27FC236}">
                      <a16:creationId xmlns:a16="http://schemas.microsoft.com/office/drawing/2014/main" id="{59336E72-89D8-46AB-AC2C-5EF7F2A17EBF}"/>
                    </a:ext>
                  </a:extLst>
                </p:cNvPr>
                <p:cNvSpPr/>
                <p:nvPr/>
              </p:nvSpPr>
              <p:spPr>
                <a:xfrm>
                  <a:off x="1045204" y="9637419"/>
                  <a:ext cx="67385" cy="168452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4" name="Rectangle: Top Corners Rounded 363">
                  <a:extLst>
                    <a:ext uri="{FF2B5EF4-FFF2-40B4-BE49-F238E27FC236}">
                      <a16:creationId xmlns:a16="http://schemas.microsoft.com/office/drawing/2014/main" id="{8B6DE38E-FFF3-4430-A2EA-319376BBEE10}"/>
                    </a:ext>
                  </a:extLst>
                </p:cNvPr>
                <p:cNvSpPr/>
                <p:nvPr/>
              </p:nvSpPr>
              <p:spPr>
                <a:xfrm>
                  <a:off x="1191744" y="11665256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tx1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5159BCE-D084-4B8F-97D9-5B6A28E6C703}"/>
                </a:ext>
              </a:extLst>
            </p:cNvPr>
            <p:cNvSpPr/>
            <p:nvPr/>
          </p:nvSpPr>
          <p:spPr>
            <a:xfrm>
              <a:off x="3382508" y="3035096"/>
              <a:ext cx="1551442" cy="547573"/>
            </a:xfrm>
            <a:custGeom>
              <a:avLst/>
              <a:gdLst>
                <a:gd name="connsiteX0" fmla="*/ 1150401 w 2300802"/>
                <a:gd name="connsiteY0" fmla="*/ 0 h 710731"/>
                <a:gd name="connsiteX1" fmla="*/ 2265744 w 2300802"/>
                <a:gd name="connsiteY1" fmla="*/ 640511 h 710731"/>
                <a:gd name="connsiteX2" fmla="*/ 2300802 w 2300802"/>
                <a:gd name="connsiteY2" fmla="*/ 710731 h 710731"/>
                <a:gd name="connsiteX3" fmla="*/ 0 w 2300802"/>
                <a:gd name="connsiteY3" fmla="*/ 710731 h 710731"/>
                <a:gd name="connsiteX4" fmla="*/ 35058 w 2300802"/>
                <a:gd name="connsiteY4" fmla="*/ 640511 h 710731"/>
                <a:gd name="connsiteX5" fmla="*/ 1150401 w 2300802"/>
                <a:gd name="connsiteY5" fmla="*/ 0 h 710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0802" h="710731">
                  <a:moveTo>
                    <a:pt x="1150401" y="0"/>
                  </a:moveTo>
                  <a:cubicBezTo>
                    <a:pt x="1632021" y="0"/>
                    <a:pt x="2050948" y="258994"/>
                    <a:pt x="2265744" y="640511"/>
                  </a:cubicBezTo>
                  <a:lnTo>
                    <a:pt x="2300802" y="710731"/>
                  </a:lnTo>
                  <a:lnTo>
                    <a:pt x="0" y="710731"/>
                  </a:lnTo>
                  <a:lnTo>
                    <a:pt x="35058" y="640511"/>
                  </a:lnTo>
                  <a:cubicBezTo>
                    <a:pt x="249854" y="258994"/>
                    <a:pt x="668781" y="0"/>
                    <a:pt x="11504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4" name="Oval 343">
              <a:extLst>
                <a:ext uri="{FF2B5EF4-FFF2-40B4-BE49-F238E27FC236}">
                  <a16:creationId xmlns:a16="http://schemas.microsoft.com/office/drawing/2014/main" id="{8DD11CE8-2F4C-48B8-95E1-866AC56862D5}"/>
                </a:ext>
              </a:extLst>
            </p:cNvPr>
            <p:cNvSpPr/>
            <p:nvPr/>
          </p:nvSpPr>
          <p:spPr>
            <a:xfrm flipH="1">
              <a:off x="4372562" y="3768187"/>
              <a:ext cx="167471" cy="16634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60EF0393-F4FD-4D16-AC4C-D1EF19EAE89C}"/>
                </a:ext>
              </a:extLst>
            </p:cNvPr>
            <p:cNvSpPr/>
            <p:nvPr/>
          </p:nvSpPr>
          <p:spPr>
            <a:xfrm flipH="1">
              <a:off x="3730454" y="3757783"/>
              <a:ext cx="167471" cy="16634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432F2F20-EB01-4D3D-A3D9-9826864003BB}"/>
                </a:ext>
              </a:extLst>
            </p:cNvPr>
            <p:cNvSpPr/>
            <p:nvPr/>
          </p:nvSpPr>
          <p:spPr>
            <a:xfrm flipH="1">
              <a:off x="4415477" y="3818391"/>
              <a:ext cx="66382" cy="6593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7" name="Oval 346">
              <a:extLst>
                <a:ext uri="{FF2B5EF4-FFF2-40B4-BE49-F238E27FC236}">
                  <a16:creationId xmlns:a16="http://schemas.microsoft.com/office/drawing/2014/main" id="{DCB3BA5C-D32F-4D34-84D3-89EABFC7EBBC}"/>
                </a:ext>
              </a:extLst>
            </p:cNvPr>
            <p:cNvSpPr/>
            <p:nvPr/>
          </p:nvSpPr>
          <p:spPr>
            <a:xfrm flipH="1">
              <a:off x="3775666" y="3816783"/>
              <a:ext cx="66382" cy="6593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8" name="Arc 347">
              <a:extLst>
                <a:ext uri="{FF2B5EF4-FFF2-40B4-BE49-F238E27FC236}">
                  <a16:creationId xmlns:a16="http://schemas.microsoft.com/office/drawing/2014/main" id="{65D59323-8F64-48CD-9F94-CE9B3B5307D7}"/>
                </a:ext>
              </a:extLst>
            </p:cNvPr>
            <p:cNvSpPr/>
            <p:nvPr/>
          </p:nvSpPr>
          <p:spPr>
            <a:xfrm rot="20809403">
              <a:off x="3686304" y="3688335"/>
              <a:ext cx="211724" cy="90878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Arc 348">
              <a:extLst>
                <a:ext uri="{FF2B5EF4-FFF2-40B4-BE49-F238E27FC236}">
                  <a16:creationId xmlns:a16="http://schemas.microsoft.com/office/drawing/2014/main" id="{4EFB1713-5758-4B77-A877-141B035A368E}"/>
                </a:ext>
              </a:extLst>
            </p:cNvPr>
            <p:cNvSpPr/>
            <p:nvPr/>
          </p:nvSpPr>
          <p:spPr>
            <a:xfrm rot="20618315">
              <a:off x="4305086" y="3699522"/>
              <a:ext cx="227726" cy="12843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6E6A49EC-4644-4DCB-8BFA-A813BDA64D9E}"/>
                </a:ext>
              </a:extLst>
            </p:cNvPr>
            <p:cNvSpPr/>
            <p:nvPr/>
          </p:nvSpPr>
          <p:spPr>
            <a:xfrm rot="20615175" flipH="1">
              <a:off x="4616445" y="3240372"/>
              <a:ext cx="424460" cy="790337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6F75876-C470-4F2A-AB9A-5B4D29A385AD}"/>
                </a:ext>
              </a:extLst>
            </p:cNvPr>
            <p:cNvSpPr/>
            <p:nvPr/>
          </p:nvSpPr>
          <p:spPr>
            <a:xfrm rot="984825">
              <a:off x="3234365" y="3260241"/>
              <a:ext cx="424460" cy="790337"/>
            </a:xfrm>
            <a:custGeom>
              <a:avLst/>
              <a:gdLst>
                <a:gd name="connsiteX0" fmla="*/ 983200 w 1326703"/>
                <a:gd name="connsiteY0" fmla="*/ 0 h 1897340"/>
                <a:gd name="connsiteX1" fmla="*/ 1275573 w 1326703"/>
                <a:gd name="connsiteY1" fmla="*/ 42650 h 1897340"/>
                <a:gd name="connsiteX2" fmla="*/ 1326703 w 1326703"/>
                <a:gd name="connsiteY2" fmla="*/ 60707 h 1897340"/>
                <a:gd name="connsiteX3" fmla="*/ 1299167 w 1326703"/>
                <a:gd name="connsiteY3" fmla="*/ 62048 h 1897340"/>
                <a:gd name="connsiteX4" fmla="*/ 416493 w 1326703"/>
                <a:gd name="connsiteY4" fmla="*/ 1005820 h 1897340"/>
                <a:gd name="connsiteX5" fmla="*/ 1016987 w 1326703"/>
                <a:gd name="connsiteY5" fmla="*/ 1879939 h 1897340"/>
                <a:gd name="connsiteX6" fmla="*/ 1056191 w 1326703"/>
                <a:gd name="connsiteY6" fmla="*/ 1893784 h 1897340"/>
                <a:gd name="connsiteX7" fmla="*/ 983200 w 1326703"/>
                <a:gd name="connsiteY7" fmla="*/ 1897340 h 1897340"/>
                <a:gd name="connsiteX8" fmla="*/ 0 w 1326703"/>
                <a:gd name="connsiteY8" fmla="*/ 948670 h 1897340"/>
                <a:gd name="connsiteX9" fmla="*/ 983200 w 1326703"/>
                <a:gd name="connsiteY9" fmla="*/ 0 h 189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6703" h="1897340">
                  <a:moveTo>
                    <a:pt x="983200" y="0"/>
                  </a:moveTo>
                  <a:cubicBezTo>
                    <a:pt x="1085014" y="0"/>
                    <a:pt x="1183213" y="14932"/>
                    <a:pt x="1275573" y="42650"/>
                  </a:cubicBezTo>
                  <a:lnTo>
                    <a:pt x="1326703" y="60707"/>
                  </a:lnTo>
                  <a:lnTo>
                    <a:pt x="1299167" y="62048"/>
                  </a:lnTo>
                  <a:cubicBezTo>
                    <a:pt x="803382" y="110630"/>
                    <a:pt x="416493" y="514630"/>
                    <a:pt x="416493" y="1005820"/>
                  </a:cubicBezTo>
                  <a:cubicBezTo>
                    <a:pt x="416493" y="1398772"/>
                    <a:pt x="664102" y="1735923"/>
                    <a:pt x="1016987" y="1879939"/>
                  </a:cubicBezTo>
                  <a:lnTo>
                    <a:pt x="1056191" y="1893784"/>
                  </a:lnTo>
                  <a:lnTo>
                    <a:pt x="983200" y="1897340"/>
                  </a:lnTo>
                  <a:cubicBezTo>
                    <a:pt x="440194" y="1897340"/>
                    <a:pt x="0" y="1472606"/>
                    <a:pt x="0" y="948670"/>
                  </a:cubicBezTo>
                  <a:cubicBezTo>
                    <a:pt x="0" y="424734"/>
                    <a:pt x="440194" y="0"/>
                    <a:pt x="98320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78" name="emojimouth">
            <a:hlinkClick r:id="" action="ppaction://media"/>
            <a:extLst>
              <a:ext uri="{FF2B5EF4-FFF2-40B4-BE49-F238E27FC236}">
                <a16:creationId xmlns:a16="http://schemas.microsoft.com/office/drawing/2014/main" id="{61FD48C4-A1CF-4878-914C-D29A211B7F5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1"/>
          <a:srcRect l="47529" t="18259" r="41262" b="68965"/>
          <a:stretch/>
        </p:blipFill>
        <p:spPr>
          <a:xfrm>
            <a:off x="4038510" y="4296503"/>
            <a:ext cx="239438" cy="153514"/>
          </a:xfrm>
          <a:prstGeom prst="rect">
            <a:avLst/>
          </a:prstGeom>
        </p:spPr>
      </p:pic>
      <p:sp>
        <p:nvSpPr>
          <p:cNvPr id="365" name="Freeform: Shape 364">
            <a:extLst>
              <a:ext uri="{FF2B5EF4-FFF2-40B4-BE49-F238E27FC236}">
                <a16:creationId xmlns:a16="http://schemas.microsoft.com/office/drawing/2014/main" id="{65D68831-2795-4F6E-9CD3-D00D97671C4F}"/>
              </a:ext>
            </a:extLst>
          </p:cNvPr>
          <p:cNvSpPr/>
          <p:nvPr/>
        </p:nvSpPr>
        <p:spPr>
          <a:xfrm rot="19942019" flipH="1">
            <a:off x="4738465" y="4208563"/>
            <a:ext cx="336149" cy="477904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115393 w 745623"/>
              <a:gd name="connsiteY0" fmla="*/ 0 h 923977"/>
              <a:gd name="connsiteX1" fmla="*/ 29668 w 745623"/>
              <a:gd name="connsiteY1" fmla="*/ 438150 h 923977"/>
              <a:gd name="connsiteX2" fmla="*/ 563068 w 745623"/>
              <a:gd name="connsiteY2" fmla="*/ 847725 h 923977"/>
              <a:gd name="connsiteX3" fmla="*/ 648793 w 745623"/>
              <a:gd name="connsiteY3" fmla="*/ 923925 h 923977"/>
              <a:gd name="connsiteX4" fmla="*/ 745622 w 745623"/>
              <a:gd name="connsiteY4" fmla="*/ 740226 h 923977"/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82" name="AIVoiceGenerator_com_12-12-2024T23_4_7_ F">
            <a:hlinkClick r:id="" action="ppaction://media"/>
            <a:extLst>
              <a:ext uri="{FF2B5EF4-FFF2-40B4-BE49-F238E27FC236}">
                <a16:creationId xmlns:a16="http://schemas.microsoft.com/office/drawing/2014/main" id="{0FF02F7A-95D5-46D1-981C-4D3269F77DF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47" name="playful-comedy-drum-250963">
            <a:hlinkClick r:id="" action="ppaction://media"/>
            <a:extLst>
              <a:ext uri="{FF2B5EF4-FFF2-40B4-BE49-F238E27FC236}">
                <a16:creationId xmlns:a16="http://schemas.microsoft.com/office/drawing/2014/main" id="{A8D12100-4A07-434D-84E6-F03EB83F361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943600" y="3276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05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" fill="hold"/>
                                        <p:tgtEl>
                                          <p:spTgt spid="3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40" fill="hold"/>
                                        <p:tgtEl>
                                          <p:spTgt spid="3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48" fill="hold"/>
                                        <p:tgtEl>
                                          <p:spTgt spid="1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78"/>
                </p:tgtEl>
              </p:cMediaNode>
            </p:video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2"/>
                </p:tgtEl>
              </p:cMediaNode>
            </p:audio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7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>
            <a:extLst>
              <a:ext uri="{FF2B5EF4-FFF2-40B4-BE49-F238E27FC236}">
                <a16:creationId xmlns:a16="http://schemas.microsoft.com/office/drawing/2014/main" id="{7F6FF779-5025-46B9-BF17-A2F3469AD2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" t="21285" r="69308" b="65387"/>
          <a:stretch/>
        </p:blipFill>
        <p:spPr>
          <a:xfrm>
            <a:off x="-5272628" y="487187"/>
            <a:ext cx="9284948" cy="2349089"/>
          </a:xfrm>
          <a:custGeom>
            <a:avLst/>
            <a:gdLst>
              <a:gd name="connsiteX0" fmla="*/ 0 w 3670678"/>
              <a:gd name="connsiteY0" fmla="*/ 0 h 1401257"/>
              <a:gd name="connsiteX1" fmla="*/ 3670678 w 3670678"/>
              <a:gd name="connsiteY1" fmla="*/ 0 h 1401257"/>
              <a:gd name="connsiteX2" fmla="*/ 3670678 w 3670678"/>
              <a:gd name="connsiteY2" fmla="*/ 1401257 h 1401257"/>
              <a:gd name="connsiteX3" fmla="*/ 0 w 3670678"/>
              <a:gd name="connsiteY3" fmla="*/ 1401257 h 1401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0678" h="1401257">
                <a:moveTo>
                  <a:pt x="0" y="0"/>
                </a:moveTo>
                <a:lnTo>
                  <a:pt x="3670678" y="0"/>
                </a:lnTo>
                <a:lnTo>
                  <a:pt x="3670678" y="1401257"/>
                </a:lnTo>
                <a:lnTo>
                  <a:pt x="0" y="1401257"/>
                </a:lnTo>
                <a:close/>
              </a:path>
            </a:pathLst>
          </a:cu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1871F1CE-C3BB-4863-B322-C3959EB6D6CB}"/>
              </a:ext>
            </a:extLst>
          </p:cNvPr>
          <p:cNvGrpSpPr/>
          <p:nvPr/>
        </p:nvGrpSpPr>
        <p:grpSpPr>
          <a:xfrm>
            <a:off x="-3470941" y="82411"/>
            <a:ext cx="7758310" cy="4318292"/>
            <a:chOff x="2837951" y="1419048"/>
            <a:chExt cx="5675318" cy="315889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EEE5625-E2C0-4267-8BAC-C8DADD60C90E}"/>
                </a:ext>
              </a:extLst>
            </p:cNvPr>
            <p:cNvSpPr/>
            <p:nvPr/>
          </p:nvSpPr>
          <p:spPr>
            <a:xfrm>
              <a:off x="3424239" y="1715148"/>
              <a:ext cx="4487348" cy="171301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0E38A11-327E-4652-B336-22386E4F40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6650" y="1524000"/>
              <a:ext cx="3905250" cy="1905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D79563D-799E-4B5D-9D47-2D6CA68D818F}"/>
                </a:ext>
              </a:extLst>
            </p:cNvPr>
            <p:cNvGrpSpPr/>
            <p:nvPr/>
          </p:nvGrpSpPr>
          <p:grpSpPr>
            <a:xfrm flipH="1">
              <a:off x="7338156" y="1419048"/>
              <a:ext cx="1175113" cy="3158894"/>
              <a:chOff x="4702627" y="1209490"/>
              <a:chExt cx="1456895" cy="3365951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24388CA-C9DE-4239-8A03-44E89FCF5D09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BDCA4A09-3814-4A79-9D5B-DBF49960C34B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D182BFA-80C1-482C-A7CF-8BC9C65D62F2}"/>
                </a:ext>
              </a:extLst>
            </p:cNvPr>
            <p:cNvGrpSpPr/>
            <p:nvPr/>
          </p:nvGrpSpPr>
          <p:grpSpPr>
            <a:xfrm>
              <a:off x="2837951" y="1419048"/>
              <a:ext cx="1175113" cy="3158894"/>
              <a:chOff x="4702627" y="1209490"/>
              <a:chExt cx="1456895" cy="3365951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119307E-24AD-446F-AF0B-B424ABC82052}"/>
                  </a:ext>
                </a:extLst>
              </p:cNvPr>
              <p:cNvSpPr/>
              <p:nvPr/>
            </p:nvSpPr>
            <p:spPr>
              <a:xfrm flipH="1">
                <a:off x="4702629" y="1209490"/>
                <a:ext cx="1456893" cy="2034707"/>
              </a:xfrm>
              <a:custGeom>
                <a:avLst/>
                <a:gdLst>
                  <a:gd name="connsiteX0" fmla="*/ 6122 w 379341"/>
                  <a:gd name="connsiteY0" fmla="*/ 0 h 552038"/>
                  <a:gd name="connsiteX1" fmla="*/ 379341 w 379341"/>
                  <a:gd name="connsiteY1" fmla="*/ 0 h 552038"/>
                  <a:gd name="connsiteX2" fmla="*/ 379341 w 379341"/>
                  <a:gd name="connsiteY2" fmla="*/ 478716 h 552038"/>
                  <a:gd name="connsiteX3" fmla="*/ 341745 w 379341"/>
                  <a:gd name="connsiteY3" fmla="*/ 516369 h 552038"/>
                  <a:gd name="connsiteX4" fmla="*/ 245993 w 379341"/>
                  <a:gd name="connsiteY4" fmla="*/ 552038 h 552038"/>
                  <a:gd name="connsiteX5" fmla="*/ 0 w 379341"/>
                  <a:gd name="connsiteY5" fmla="*/ 98152 h 552038"/>
                  <a:gd name="connsiteX6" fmla="*/ 4998 w 379341"/>
                  <a:gd name="connsiteY6" fmla="*/ 6678 h 552038"/>
                  <a:gd name="connsiteX7" fmla="*/ 6122 w 379341"/>
                  <a:gd name="connsiteY7" fmla="*/ 0 h 55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9341" h="552038">
                    <a:moveTo>
                      <a:pt x="6122" y="0"/>
                    </a:moveTo>
                    <a:lnTo>
                      <a:pt x="379341" y="0"/>
                    </a:lnTo>
                    <a:lnTo>
                      <a:pt x="379341" y="478716"/>
                    </a:lnTo>
                    <a:lnTo>
                      <a:pt x="341745" y="516369"/>
                    </a:lnTo>
                    <a:cubicBezTo>
                      <a:pt x="312315" y="539337"/>
                      <a:pt x="279958" y="552038"/>
                      <a:pt x="245993" y="552038"/>
                    </a:cubicBezTo>
                    <a:cubicBezTo>
                      <a:pt x="110135" y="552038"/>
                      <a:pt x="0" y="348826"/>
                      <a:pt x="0" y="98152"/>
                    </a:cubicBezTo>
                    <a:cubicBezTo>
                      <a:pt x="0" y="66818"/>
                      <a:pt x="1721" y="36225"/>
                      <a:pt x="4998" y="6678"/>
                    </a:cubicBezTo>
                    <a:lnTo>
                      <a:pt x="6122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9445EEF-D359-48AE-A70B-1B021B982C7E}"/>
                  </a:ext>
                </a:extLst>
              </p:cNvPr>
              <p:cNvSpPr/>
              <p:nvPr/>
            </p:nvSpPr>
            <p:spPr>
              <a:xfrm flipH="1" flipV="1">
                <a:off x="4702627" y="2969592"/>
                <a:ext cx="1092778" cy="1605849"/>
              </a:xfrm>
              <a:custGeom>
                <a:avLst/>
                <a:gdLst>
                  <a:gd name="connsiteX0" fmla="*/ 277899 w 277899"/>
                  <a:gd name="connsiteY0" fmla="*/ 435684 h 435684"/>
                  <a:gd name="connsiteX1" fmla="*/ 277899 w 277899"/>
                  <a:gd name="connsiteY1" fmla="*/ 0 h 435684"/>
                  <a:gd name="connsiteX2" fmla="*/ 894 w 277899"/>
                  <a:gd name="connsiteY2" fmla="*/ 0 h 435684"/>
                  <a:gd name="connsiteX3" fmla="*/ 0 w 277899"/>
                  <a:gd name="connsiteY3" fmla="*/ 16358 h 435684"/>
                  <a:gd name="connsiteX4" fmla="*/ 72050 w 277899"/>
                  <a:gd name="connsiteY4" fmla="*/ 337304 h 435684"/>
                  <a:gd name="connsiteX5" fmla="*/ 94679 w 277899"/>
                  <a:gd name="connsiteY5" fmla="*/ 371753 h 435684"/>
                  <a:gd name="connsiteX6" fmla="*/ 94975 w 277899"/>
                  <a:gd name="connsiteY6" fmla="*/ 371583 h 435684"/>
                  <a:gd name="connsiteX7" fmla="*/ 144551 w 277899"/>
                  <a:gd name="connsiteY7" fmla="*/ 362362 h 435684"/>
                  <a:gd name="connsiteX8" fmla="*/ 240303 w 277899"/>
                  <a:gd name="connsiteY8" fmla="*/ 398031 h 435684"/>
                  <a:gd name="connsiteX9" fmla="*/ 277899 w 277899"/>
                  <a:gd name="connsiteY9" fmla="*/ 435684 h 435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899" h="435684">
                    <a:moveTo>
                      <a:pt x="277899" y="435684"/>
                    </a:moveTo>
                    <a:lnTo>
                      <a:pt x="277899" y="0"/>
                    </a:lnTo>
                    <a:lnTo>
                      <a:pt x="894" y="0"/>
                    </a:lnTo>
                    <a:lnTo>
                      <a:pt x="0" y="16358"/>
                    </a:lnTo>
                    <a:cubicBezTo>
                      <a:pt x="0" y="141695"/>
                      <a:pt x="27534" y="255167"/>
                      <a:pt x="72050" y="337304"/>
                    </a:cubicBezTo>
                    <a:lnTo>
                      <a:pt x="94679" y="371753"/>
                    </a:lnTo>
                    <a:lnTo>
                      <a:pt x="94975" y="371583"/>
                    </a:lnTo>
                    <a:cubicBezTo>
                      <a:pt x="110989" y="365537"/>
                      <a:pt x="127569" y="362362"/>
                      <a:pt x="144551" y="362362"/>
                    </a:cubicBezTo>
                    <a:cubicBezTo>
                      <a:pt x="178516" y="362362"/>
                      <a:pt x="210873" y="375063"/>
                      <a:pt x="240303" y="398031"/>
                    </a:cubicBezTo>
                    <a:lnTo>
                      <a:pt x="277899" y="435684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34E75F2-CF7D-4AB8-A8A2-9074A509AA87}"/>
              </a:ext>
            </a:extLst>
          </p:cNvPr>
          <p:cNvGrpSpPr/>
          <p:nvPr/>
        </p:nvGrpSpPr>
        <p:grpSpPr>
          <a:xfrm>
            <a:off x="5597237" y="658447"/>
            <a:ext cx="5790954" cy="3858402"/>
            <a:chOff x="9221943" y="3073519"/>
            <a:chExt cx="2166247" cy="1443329"/>
          </a:xfrm>
        </p:grpSpPr>
        <p:sp>
          <p:nvSpPr>
            <p:cNvPr id="3" name="Rectangle 12">
              <a:extLst>
                <a:ext uri="{FF2B5EF4-FFF2-40B4-BE49-F238E27FC236}">
                  <a16:creationId xmlns:a16="http://schemas.microsoft.com/office/drawing/2014/main" id="{312275B1-A583-4313-A613-DC806566B6F3}"/>
                </a:ext>
              </a:extLst>
            </p:cNvPr>
            <p:cNvSpPr/>
            <p:nvPr/>
          </p:nvSpPr>
          <p:spPr>
            <a:xfrm>
              <a:off x="11019075" y="3871743"/>
              <a:ext cx="369115" cy="443379"/>
            </a:xfrm>
            <a:custGeom>
              <a:avLst/>
              <a:gdLst>
                <a:gd name="connsiteX0" fmla="*/ 0 w 495452"/>
                <a:gd name="connsiteY0" fmla="*/ 0 h 260817"/>
                <a:gd name="connsiteX1" fmla="*/ 495452 w 495452"/>
                <a:gd name="connsiteY1" fmla="*/ 0 h 260817"/>
                <a:gd name="connsiteX2" fmla="*/ 495452 w 495452"/>
                <a:gd name="connsiteY2" fmla="*/ 260817 h 260817"/>
                <a:gd name="connsiteX3" fmla="*/ 0 w 495452"/>
                <a:gd name="connsiteY3" fmla="*/ 260817 h 260817"/>
                <a:gd name="connsiteX4" fmla="*/ 0 w 495452"/>
                <a:gd name="connsiteY4" fmla="*/ 0 h 260817"/>
                <a:gd name="connsiteX0" fmla="*/ 0 w 495452"/>
                <a:gd name="connsiteY0" fmla="*/ 166687 h 427504"/>
                <a:gd name="connsiteX1" fmla="*/ 447827 w 495452"/>
                <a:gd name="connsiteY1" fmla="*/ 0 h 427504"/>
                <a:gd name="connsiteX2" fmla="*/ 495452 w 495452"/>
                <a:gd name="connsiteY2" fmla="*/ 427504 h 427504"/>
                <a:gd name="connsiteX3" fmla="*/ 0 w 495452"/>
                <a:gd name="connsiteY3" fmla="*/ 427504 h 427504"/>
                <a:gd name="connsiteX4" fmla="*/ 0 w 495452"/>
                <a:gd name="connsiteY4" fmla="*/ 166687 h 427504"/>
                <a:gd name="connsiteX0" fmla="*/ 0 w 471640"/>
                <a:gd name="connsiteY0" fmla="*/ 166687 h 427504"/>
                <a:gd name="connsiteX1" fmla="*/ 447827 w 471640"/>
                <a:gd name="connsiteY1" fmla="*/ 0 h 427504"/>
                <a:gd name="connsiteX2" fmla="*/ 471640 w 471640"/>
                <a:gd name="connsiteY2" fmla="*/ 246529 h 427504"/>
                <a:gd name="connsiteX3" fmla="*/ 0 w 471640"/>
                <a:gd name="connsiteY3" fmla="*/ 427504 h 427504"/>
                <a:gd name="connsiteX4" fmla="*/ 0 w 471640"/>
                <a:gd name="connsiteY4" fmla="*/ 166687 h 427504"/>
                <a:gd name="connsiteX0" fmla="*/ 0 w 471640"/>
                <a:gd name="connsiteY0" fmla="*/ 166687 h 427504"/>
                <a:gd name="connsiteX1" fmla="*/ 447827 w 471640"/>
                <a:gd name="connsiteY1" fmla="*/ 0 h 427504"/>
                <a:gd name="connsiteX2" fmla="*/ 471640 w 471640"/>
                <a:gd name="connsiteY2" fmla="*/ 232241 h 427504"/>
                <a:gd name="connsiteX3" fmla="*/ 0 w 471640"/>
                <a:gd name="connsiteY3" fmla="*/ 427504 h 427504"/>
                <a:gd name="connsiteX4" fmla="*/ 0 w 471640"/>
                <a:gd name="connsiteY4" fmla="*/ 166687 h 427504"/>
                <a:gd name="connsiteX0" fmla="*/ 0 w 457352"/>
                <a:gd name="connsiteY0" fmla="*/ 166687 h 427504"/>
                <a:gd name="connsiteX1" fmla="*/ 447827 w 457352"/>
                <a:gd name="connsiteY1" fmla="*/ 0 h 427504"/>
                <a:gd name="connsiteX2" fmla="*/ 457352 w 457352"/>
                <a:gd name="connsiteY2" fmla="*/ 222716 h 427504"/>
                <a:gd name="connsiteX3" fmla="*/ 0 w 457352"/>
                <a:gd name="connsiteY3" fmla="*/ 427504 h 427504"/>
                <a:gd name="connsiteX4" fmla="*/ 0 w 457352"/>
                <a:gd name="connsiteY4" fmla="*/ 166687 h 427504"/>
                <a:gd name="connsiteX0" fmla="*/ 0 w 457352"/>
                <a:gd name="connsiteY0" fmla="*/ 166687 h 427504"/>
                <a:gd name="connsiteX1" fmla="*/ 447827 w 457352"/>
                <a:gd name="connsiteY1" fmla="*/ 0 h 427504"/>
                <a:gd name="connsiteX2" fmla="*/ 457352 w 457352"/>
                <a:gd name="connsiteY2" fmla="*/ 222716 h 427504"/>
                <a:gd name="connsiteX3" fmla="*/ 23812 w 457352"/>
                <a:gd name="connsiteY3" fmla="*/ 427504 h 427504"/>
                <a:gd name="connsiteX4" fmla="*/ 0 w 457352"/>
                <a:gd name="connsiteY4" fmla="*/ 166687 h 427504"/>
                <a:gd name="connsiteX0" fmla="*/ 0 w 457352"/>
                <a:gd name="connsiteY0" fmla="*/ 166687 h 413217"/>
                <a:gd name="connsiteX1" fmla="*/ 447827 w 457352"/>
                <a:gd name="connsiteY1" fmla="*/ 0 h 413217"/>
                <a:gd name="connsiteX2" fmla="*/ 457352 w 457352"/>
                <a:gd name="connsiteY2" fmla="*/ 222716 h 413217"/>
                <a:gd name="connsiteX3" fmla="*/ 19049 w 457352"/>
                <a:gd name="connsiteY3" fmla="*/ 413217 h 413217"/>
                <a:gd name="connsiteX4" fmla="*/ 0 w 457352"/>
                <a:gd name="connsiteY4" fmla="*/ 166687 h 413217"/>
                <a:gd name="connsiteX0" fmla="*/ 0 w 485927"/>
                <a:gd name="connsiteY0" fmla="*/ 109537 h 413217"/>
                <a:gd name="connsiteX1" fmla="*/ 476402 w 485927"/>
                <a:gd name="connsiteY1" fmla="*/ 0 h 413217"/>
                <a:gd name="connsiteX2" fmla="*/ 485927 w 485927"/>
                <a:gd name="connsiteY2" fmla="*/ 222716 h 413217"/>
                <a:gd name="connsiteX3" fmla="*/ 47624 w 485927"/>
                <a:gd name="connsiteY3" fmla="*/ 413217 h 413217"/>
                <a:gd name="connsiteX4" fmla="*/ 0 w 485927"/>
                <a:gd name="connsiteY4" fmla="*/ 109537 h 413217"/>
                <a:gd name="connsiteX0" fmla="*/ 0 w 485927"/>
                <a:gd name="connsiteY0" fmla="*/ 109537 h 365592"/>
                <a:gd name="connsiteX1" fmla="*/ 476402 w 485927"/>
                <a:gd name="connsiteY1" fmla="*/ 0 h 365592"/>
                <a:gd name="connsiteX2" fmla="*/ 485927 w 485927"/>
                <a:gd name="connsiteY2" fmla="*/ 222716 h 365592"/>
                <a:gd name="connsiteX3" fmla="*/ 23811 w 485927"/>
                <a:gd name="connsiteY3" fmla="*/ 365592 h 365592"/>
                <a:gd name="connsiteX4" fmla="*/ 0 w 485927"/>
                <a:gd name="connsiteY4" fmla="*/ 109537 h 365592"/>
                <a:gd name="connsiteX0" fmla="*/ 0 w 485927"/>
                <a:gd name="connsiteY0" fmla="*/ 109537 h 356067"/>
                <a:gd name="connsiteX1" fmla="*/ 476402 w 485927"/>
                <a:gd name="connsiteY1" fmla="*/ 0 h 356067"/>
                <a:gd name="connsiteX2" fmla="*/ 485927 w 485927"/>
                <a:gd name="connsiteY2" fmla="*/ 222716 h 356067"/>
                <a:gd name="connsiteX3" fmla="*/ 23811 w 485927"/>
                <a:gd name="connsiteY3" fmla="*/ 356067 h 356067"/>
                <a:gd name="connsiteX4" fmla="*/ 0 w 485927"/>
                <a:gd name="connsiteY4" fmla="*/ 109537 h 356067"/>
                <a:gd name="connsiteX0" fmla="*/ 0 w 523540"/>
                <a:gd name="connsiteY0" fmla="*/ 219074 h 356067"/>
                <a:gd name="connsiteX1" fmla="*/ 514015 w 523540"/>
                <a:gd name="connsiteY1" fmla="*/ 0 h 356067"/>
                <a:gd name="connsiteX2" fmla="*/ 523540 w 523540"/>
                <a:gd name="connsiteY2" fmla="*/ 222716 h 356067"/>
                <a:gd name="connsiteX3" fmla="*/ 61424 w 523540"/>
                <a:gd name="connsiteY3" fmla="*/ 356067 h 356067"/>
                <a:gd name="connsiteX4" fmla="*/ 0 w 523540"/>
                <a:gd name="connsiteY4" fmla="*/ 219074 h 356067"/>
                <a:gd name="connsiteX0" fmla="*/ 0 w 523540"/>
                <a:gd name="connsiteY0" fmla="*/ 219074 h 451317"/>
                <a:gd name="connsiteX1" fmla="*/ 514015 w 523540"/>
                <a:gd name="connsiteY1" fmla="*/ 0 h 451317"/>
                <a:gd name="connsiteX2" fmla="*/ 523540 w 523540"/>
                <a:gd name="connsiteY2" fmla="*/ 222716 h 451317"/>
                <a:gd name="connsiteX3" fmla="*/ 30080 w 523540"/>
                <a:gd name="connsiteY3" fmla="*/ 451317 h 451317"/>
                <a:gd name="connsiteX4" fmla="*/ 0 w 523540"/>
                <a:gd name="connsiteY4" fmla="*/ 219074 h 451317"/>
                <a:gd name="connsiteX0" fmla="*/ 18565 w 542105"/>
                <a:gd name="connsiteY0" fmla="*/ 219074 h 460842"/>
                <a:gd name="connsiteX1" fmla="*/ 532580 w 542105"/>
                <a:gd name="connsiteY1" fmla="*/ 0 h 460842"/>
                <a:gd name="connsiteX2" fmla="*/ 542105 w 542105"/>
                <a:gd name="connsiteY2" fmla="*/ 222716 h 460842"/>
                <a:gd name="connsiteX3" fmla="*/ 0 w 542105"/>
                <a:gd name="connsiteY3" fmla="*/ 460842 h 460842"/>
                <a:gd name="connsiteX4" fmla="*/ 18565 w 542105"/>
                <a:gd name="connsiteY4" fmla="*/ 219074 h 460842"/>
                <a:gd name="connsiteX0" fmla="*/ 34 w 542105"/>
                <a:gd name="connsiteY0" fmla="*/ 142874 h 460842"/>
                <a:gd name="connsiteX1" fmla="*/ 532580 w 542105"/>
                <a:gd name="connsiteY1" fmla="*/ 0 h 460842"/>
                <a:gd name="connsiteX2" fmla="*/ 542105 w 542105"/>
                <a:gd name="connsiteY2" fmla="*/ 222716 h 460842"/>
                <a:gd name="connsiteX3" fmla="*/ 0 w 542105"/>
                <a:gd name="connsiteY3" fmla="*/ 460842 h 460842"/>
                <a:gd name="connsiteX4" fmla="*/ 34 w 542105"/>
                <a:gd name="connsiteY4" fmla="*/ 142874 h 460842"/>
                <a:gd name="connsiteX0" fmla="*/ 9300 w 551371"/>
                <a:gd name="connsiteY0" fmla="*/ 142874 h 416392"/>
                <a:gd name="connsiteX1" fmla="*/ 541846 w 551371"/>
                <a:gd name="connsiteY1" fmla="*/ 0 h 416392"/>
                <a:gd name="connsiteX2" fmla="*/ 551371 w 551371"/>
                <a:gd name="connsiteY2" fmla="*/ 222716 h 416392"/>
                <a:gd name="connsiteX3" fmla="*/ 0 w 551371"/>
                <a:gd name="connsiteY3" fmla="*/ 416392 h 416392"/>
                <a:gd name="connsiteX4" fmla="*/ 9300 w 551371"/>
                <a:gd name="connsiteY4" fmla="*/ 142874 h 416392"/>
                <a:gd name="connsiteX0" fmla="*/ 1 w 542072"/>
                <a:gd name="connsiteY0" fmla="*/ 142874 h 365592"/>
                <a:gd name="connsiteX1" fmla="*/ 532547 w 542072"/>
                <a:gd name="connsiteY1" fmla="*/ 0 h 365592"/>
                <a:gd name="connsiteX2" fmla="*/ 542072 w 542072"/>
                <a:gd name="connsiteY2" fmla="*/ 222716 h 365592"/>
                <a:gd name="connsiteX3" fmla="*/ 18498 w 542072"/>
                <a:gd name="connsiteY3" fmla="*/ 365592 h 365592"/>
                <a:gd name="connsiteX4" fmla="*/ 1 w 542072"/>
                <a:gd name="connsiteY4" fmla="*/ 142874 h 365592"/>
                <a:gd name="connsiteX0" fmla="*/ 1 w 542072"/>
                <a:gd name="connsiteY0" fmla="*/ 142874 h 429092"/>
                <a:gd name="connsiteX1" fmla="*/ 532547 w 542072"/>
                <a:gd name="connsiteY1" fmla="*/ 0 h 429092"/>
                <a:gd name="connsiteX2" fmla="*/ 542072 w 542072"/>
                <a:gd name="connsiteY2" fmla="*/ 222716 h 429092"/>
                <a:gd name="connsiteX3" fmla="*/ 18498 w 542072"/>
                <a:gd name="connsiteY3" fmla="*/ 429092 h 429092"/>
                <a:gd name="connsiteX4" fmla="*/ 1 w 542072"/>
                <a:gd name="connsiteY4" fmla="*/ 142874 h 429092"/>
                <a:gd name="connsiteX0" fmla="*/ 1 w 542072"/>
                <a:gd name="connsiteY0" fmla="*/ 152399 h 438617"/>
                <a:gd name="connsiteX1" fmla="*/ 518648 w 542072"/>
                <a:gd name="connsiteY1" fmla="*/ 0 h 438617"/>
                <a:gd name="connsiteX2" fmla="*/ 542072 w 542072"/>
                <a:gd name="connsiteY2" fmla="*/ 232241 h 438617"/>
                <a:gd name="connsiteX3" fmla="*/ 18498 w 542072"/>
                <a:gd name="connsiteY3" fmla="*/ 438617 h 438617"/>
                <a:gd name="connsiteX4" fmla="*/ 1 w 542072"/>
                <a:gd name="connsiteY4" fmla="*/ 152399 h 438617"/>
                <a:gd name="connsiteX0" fmla="*/ 1 w 521224"/>
                <a:gd name="connsiteY0" fmla="*/ 152399 h 438617"/>
                <a:gd name="connsiteX1" fmla="*/ 518648 w 521224"/>
                <a:gd name="connsiteY1" fmla="*/ 0 h 438617"/>
                <a:gd name="connsiteX2" fmla="*/ 521224 w 521224"/>
                <a:gd name="connsiteY2" fmla="*/ 220335 h 438617"/>
                <a:gd name="connsiteX3" fmla="*/ 18498 w 521224"/>
                <a:gd name="connsiteY3" fmla="*/ 438617 h 438617"/>
                <a:gd name="connsiteX4" fmla="*/ 1 w 521224"/>
                <a:gd name="connsiteY4" fmla="*/ 152399 h 438617"/>
                <a:gd name="connsiteX0" fmla="*/ 1 w 538597"/>
                <a:gd name="connsiteY0" fmla="*/ 152399 h 438617"/>
                <a:gd name="connsiteX1" fmla="*/ 518648 w 538597"/>
                <a:gd name="connsiteY1" fmla="*/ 0 h 438617"/>
                <a:gd name="connsiteX2" fmla="*/ 538597 w 538597"/>
                <a:gd name="connsiteY2" fmla="*/ 232241 h 438617"/>
                <a:gd name="connsiteX3" fmla="*/ 18498 w 538597"/>
                <a:gd name="connsiteY3" fmla="*/ 438617 h 438617"/>
                <a:gd name="connsiteX4" fmla="*/ 1 w 538597"/>
                <a:gd name="connsiteY4" fmla="*/ 152399 h 438617"/>
                <a:gd name="connsiteX0" fmla="*/ 1 w 538597"/>
                <a:gd name="connsiteY0" fmla="*/ 152399 h 443379"/>
                <a:gd name="connsiteX1" fmla="*/ 518648 w 538597"/>
                <a:gd name="connsiteY1" fmla="*/ 0 h 443379"/>
                <a:gd name="connsiteX2" fmla="*/ 538597 w 538597"/>
                <a:gd name="connsiteY2" fmla="*/ 232241 h 443379"/>
                <a:gd name="connsiteX3" fmla="*/ 28921 w 538597"/>
                <a:gd name="connsiteY3" fmla="*/ 443379 h 443379"/>
                <a:gd name="connsiteX4" fmla="*/ 1 w 538597"/>
                <a:gd name="connsiteY4" fmla="*/ 152399 h 443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597" h="443379">
                  <a:moveTo>
                    <a:pt x="1" y="152399"/>
                  </a:moveTo>
                  <a:lnTo>
                    <a:pt x="518648" y="0"/>
                  </a:lnTo>
                  <a:cubicBezTo>
                    <a:pt x="519507" y="73445"/>
                    <a:pt x="537738" y="158796"/>
                    <a:pt x="538597" y="232241"/>
                  </a:cubicBezTo>
                  <a:lnTo>
                    <a:pt x="28921" y="443379"/>
                  </a:lnTo>
                  <a:cubicBezTo>
                    <a:pt x="28932" y="337390"/>
                    <a:pt x="-10" y="258388"/>
                    <a:pt x="1" y="152399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11">
              <a:extLst>
                <a:ext uri="{FF2B5EF4-FFF2-40B4-BE49-F238E27FC236}">
                  <a16:creationId xmlns:a16="http://schemas.microsoft.com/office/drawing/2014/main" id="{31F67331-77D5-4207-A2FB-1C38CD40E356}"/>
                </a:ext>
              </a:extLst>
            </p:cNvPr>
            <p:cNvSpPr/>
            <p:nvPr/>
          </p:nvSpPr>
          <p:spPr>
            <a:xfrm>
              <a:off x="9221943" y="3709433"/>
              <a:ext cx="1821911" cy="612869"/>
            </a:xfrm>
            <a:custGeom>
              <a:avLst/>
              <a:gdLst>
                <a:gd name="connsiteX0" fmla="*/ 0 w 942551"/>
                <a:gd name="connsiteY0" fmla="*/ 0 h 245864"/>
                <a:gd name="connsiteX1" fmla="*/ 942551 w 942551"/>
                <a:gd name="connsiteY1" fmla="*/ 0 h 245864"/>
                <a:gd name="connsiteX2" fmla="*/ 942551 w 942551"/>
                <a:gd name="connsiteY2" fmla="*/ 245864 h 245864"/>
                <a:gd name="connsiteX3" fmla="*/ 0 w 942551"/>
                <a:gd name="connsiteY3" fmla="*/ 245864 h 245864"/>
                <a:gd name="connsiteX4" fmla="*/ 0 w 942551"/>
                <a:gd name="connsiteY4" fmla="*/ 0 h 245864"/>
                <a:gd name="connsiteX0" fmla="*/ 0 w 1479579"/>
                <a:gd name="connsiteY0" fmla="*/ 0 h 507121"/>
                <a:gd name="connsiteX1" fmla="*/ 1479579 w 1479579"/>
                <a:gd name="connsiteY1" fmla="*/ 261257 h 507121"/>
                <a:gd name="connsiteX2" fmla="*/ 1479579 w 1479579"/>
                <a:gd name="connsiteY2" fmla="*/ 507121 h 507121"/>
                <a:gd name="connsiteX3" fmla="*/ 537028 w 1479579"/>
                <a:gd name="connsiteY3" fmla="*/ 507121 h 507121"/>
                <a:gd name="connsiteX4" fmla="*/ 0 w 1479579"/>
                <a:gd name="connsiteY4" fmla="*/ 0 h 507121"/>
                <a:gd name="connsiteX0" fmla="*/ 101601 w 1581180"/>
                <a:gd name="connsiteY0" fmla="*/ 0 h 507121"/>
                <a:gd name="connsiteX1" fmla="*/ 1581180 w 1581180"/>
                <a:gd name="connsiteY1" fmla="*/ 261257 h 507121"/>
                <a:gd name="connsiteX2" fmla="*/ 1581180 w 1581180"/>
                <a:gd name="connsiteY2" fmla="*/ 507121 h 507121"/>
                <a:gd name="connsiteX3" fmla="*/ 0 w 1581180"/>
                <a:gd name="connsiteY3" fmla="*/ 231349 h 507121"/>
                <a:gd name="connsiteX4" fmla="*/ 101601 w 1581180"/>
                <a:gd name="connsiteY4" fmla="*/ 0 h 507121"/>
                <a:gd name="connsiteX0" fmla="*/ 101601 w 1581180"/>
                <a:gd name="connsiteY0" fmla="*/ 0 h 521635"/>
                <a:gd name="connsiteX1" fmla="*/ 1581180 w 1581180"/>
                <a:gd name="connsiteY1" fmla="*/ 261257 h 521635"/>
                <a:gd name="connsiteX2" fmla="*/ 1566666 w 1581180"/>
                <a:gd name="connsiteY2" fmla="*/ 521635 h 521635"/>
                <a:gd name="connsiteX3" fmla="*/ 0 w 1581180"/>
                <a:gd name="connsiteY3" fmla="*/ 231349 h 521635"/>
                <a:gd name="connsiteX4" fmla="*/ 101601 w 1581180"/>
                <a:gd name="connsiteY4" fmla="*/ 0 h 521635"/>
                <a:gd name="connsiteX0" fmla="*/ 72572 w 1552151"/>
                <a:gd name="connsiteY0" fmla="*/ 0 h 521635"/>
                <a:gd name="connsiteX1" fmla="*/ 1552151 w 1552151"/>
                <a:gd name="connsiteY1" fmla="*/ 261257 h 521635"/>
                <a:gd name="connsiteX2" fmla="*/ 1537637 w 1552151"/>
                <a:gd name="connsiteY2" fmla="*/ 521635 h 521635"/>
                <a:gd name="connsiteX3" fmla="*/ 0 w 1552151"/>
                <a:gd name="connsiteY3" fmla="*/ 231349 h 521635"/>
                <a:gd name="connsiteX4" fmla="*/ 72572 w 1552151"/>
                <a:gd name="connsiteY4" fmla="*/ 0 h 521635"/>
                <a:gd name="connsiteX0" fmla="*/ 43543 w 1523122"/>
                <a:gd name="connsiteY0" fmla="*/ 0 h 521635"/>
                <a:gd name="connsiteX1" fmla="*/ 1523122 w 1523122"/>
                <a:gd name="connsiteY1" fmla="*/ 261257 h 521635"/>
                <a:gd name="connsiteX2" fmla="*/ 1508608 w 1523122"/>
                <a:gd name="connsiteY2" fmla="*/ 521635 h 521635"/>
                <a:gd name="connsiteX3" fmla="*/ 0 w 1523122"/>
                <a:gd name="connsiteY3" fmla="*/ 231349 h 521635"/>
                <a:gd name="connsiteX4" fmla="*/ 43543 w 1523122"/>
                <a:gd name="connsiteY4" fmla="*/ 0 h 521635"/>
                <a:gd name="connsiteX0" fmla="*/ 43543 w 1541946"/>
                <a:gd name="connsiteY0" fmla="*/ 0 h 497822"/>
                <a:gd name="connsiteX1" fmla="*/ 1523122 w 1541946"/>
                <a:gd name="connsiteY1" fmla="*/ 261257 h 497822"/>
                <a:gd name="connsiteX2" fmla="*/ 1541946 w 1541946"/>
                <a:gd name="connsiteY2" fmla="*/ 497822 h 497822"/>
                <a:gd name="connsiteX3" fmla="*/ 0 w 1541946"/>
                <a:gd name="connsiteY3" fmla="*/ 231349 h 497822"/>
                <a:gd name="connsiteX4" fmla="*/ 43543 w 1541946"/>
                <a:gd name="connsiteY4" fmla="*/ 0 h 497822"/>
                <a:gd name="connsiteX0" fmla="*/ 5443 w 1503846"/>
                <a:gd name="connsiteY0" fmla="*/ 0 h 497822"/>
                <a:gd name="connsiteX1" fmla="*/ 1485022 w 1503846"/>
                <a:gd name="connsiteY1" fmla="*/ 261257 h 497822"/>
                <a:gd name="connsiteX2" fmla="*/ 1503846 w 1503846"/>
                <a:gd name="connsiteY2" fmla="*/ 497822 h 497822"/>
                <a:gd name="connsiteX3" fmla="*/ 0 w 1503846"/>
                <a:gd name="connsiteY3" fmla="*/ 212299 h 497822"/>
                <a:gd name="connsiteX4" fmla="*/ 5443 w 1503846"/>
                <a:gd name="connsiteY4" fmla="*/ 0 h 497822"/>
                <a:gd name="connsiteX0" fmla="*/ 5443 w 1503846"/>
                <a:gd name="connsiteY0" fmla="*/ 0 h 497822"/>
                <a:gd name="connsiteX1" fmla="*/ 1485022 w 1503846"/>
                <a:gd name="connsiteY1" fmla="*/ 261257 h 497822"/>
                <a:gd name="connsiteX2" fmla="*/ 1503846 w 1503846"/>
                <a:gd name="connsiteY2" fmla="*/ 497822 h 497822"/>
                <a:gd name="connsiteX3" fmla="*/ 0 w 1503846"/>
                <a:gd name="connsiteY3" fmla="*/ 212299 h 497822"/>
                <a:gd name="connsiteX4" fmla="*/ 5443 w 1503846"/>
                <a:gd name="connsiteY4" fmla="*/ 0 h 497822"/>
                <a:gd name="connsiteX0" fmla="*/ 5443 w 1583989"/>
                <a:gd name="connsiteY0" fmla="*/ 0 h 578784"/>
                <a:gd name="connsiteX1" fmla="*/ 1485022 w 1583989"/>
                <a:gd name="connsiteY1" fmla="*/ 261257 h 578784"/>
                <a:gd name="connsiteX2" fmla="*/ 1583989 w 1583989"/>
                <a:gd name="connsiteY2" fmla="*/ 578784 h 578784"/>
                <a:gd name="connsiteX3" fmla="*/ 0 w 1583989"/>
                <a:gd name="connsiteY3" fmla="*/ 212299 h 578784"/>
                <a:gd name="connsiteX4" fmla="*/ 5443 w 1583989"/>
                <a:gd name="connsiteY4" fmla="*/ 0 h 578784"/>
                <a:gd name="connsiteX0" fmla="*/ 5443 w 1583989"/>
                <a:gd name="connsiteY0" fmla="*/ 0 h 578784"/>
                <a:gd name="connsiteX1" fmla="*/ 1447623 w 1583989"/>
                <a:gd name="connsiteY1" fmla="*/ 346982 h 578784"/>
                <a:gd name="connsiteX2" fmla="*/ 1583989 w 1583989"/>
                <a:gd name="connsiteY2" fmla="*/ 578784 h 578784"/>
                <a:gd name="connsiteX3" fmla="*/ 0 w 1583989"/>
                <a:gd name="connsiteY3" fmla="*/ 212299 h 578784"/>
                <a:gd name="connsiteX4" fmla="*/ 5443 w 1583989"/>
                <a:gd name="connsiteY4" fmla="*/ 0 h 578784"/>
                <a:gd name="connsiteX0" fmla="*/ 5443 w 1586537"/>
                <a:gd name="connsiteY0" fmla="*/ 0 h 578784"/>
                <a:gd name="connsiteX1" fmla="*/ 1586537 w 1586537"/>
                <a:gd name="connsiteY1" fmla="*/ 346982 h 578784"/>
                <a:gd name="connsiteX2" fmla="*/ 1583989 w 1586537"/>
                <a:gd name="connsiteY2" fmla="*/ 578784 h 578784"/>
                <a:gd name="connsiteX3" fmla="*/ 0 w 1586537"/>
                <a:gd name="connsiteY3" fmla="*/ 212299 h 578784"/>
                <a:gd name="connsiteX4" fmla="*/ 5443 w 1586537"/>
                <a:gd name="connsiteY4" fmla="*/ 0 h 578784"/>
                <a:gd name="connsiteX0" fmla="*/ 5443 w 1666679"/>
                <a:gd name="connsiteY0" fmla="*/ 0 h 578784"/>
                <a:gd name="connsiteX1" fmla="*/ 1666679 w 1666679"/>
                <a:gd name="connsiteY1" fmla="*/ 356507 h 578784"/>
                <a:gd name="connsiteX2" fmla="*/ 1583989 w 1666679"/>
                <a:gd name="connsiteY2" fmla="*/ 578784 h 578784"/>
                <a:gd name="connsiteX3" fmla="*/ 0 w 1666679"/>
                <a:gd name="connsiteY3" fmla="*/ 212299 h 578784"/>
                <a:gd name="connsiteX4" fmla="*/ 5443 w 1666679"/>
                <a:gd name="connsiteY4" fmla="*/ 0 h 578784"/>
                <a:gd name="connsiteX0" fmla="*/ 5443 w 1666679"/>
                <a:gd name="connsiteY0" fmla="*/ 0 h 578784"/>
                <a:gd name="connsiteX1" fmla="*/ 1666679 w 1666679"/>
                <a:gd name="connsiteY1" fmla="*/ 356507 h 578784"/>
                <a:gd name="connsiteX2" fmla="*/ 1658789 w 1666679"/>
                <a:gd name="connsiteY2" fmla="*/ 578784 h 578784"/>
                <a:gd name="connsiteX3" fmla="*/ 0 w 1666679"/>
                <a:gd name="connsiteY3" fmla="*/ 212299 h 578784"/>
                <a:gd name="connsiteX4" fmla="*/ 5443 w 1666679"/>
                <a:gd name="connsiteY4" fmla="*/ 0 h 578784"/>
                <a:gd name="connsiteX0" fmla="*/ 5443 w 1658841"/>
                <a:gd name="connsiteY0" fmla="*/ 0 h 578784"/>
                <a:gd name="connsiteX1" fmla="*/ 1650650 w 1658841"/>
                <a:gd name="connsiteY1" fmla="*/ 299357 h 578784"/>
                <a:gd name="connsiteX2" fmla="*/ 1658789 w 1658841"/>
                <a:gd name="connsiteY2" fmla="*/ 578784 h 578784"/>
                <a:gd name="connsiteX3" fmla="*/ 0 w 1658841"/>
                <a:gd name="connsiteY3" fmla="*/ 212299 h 578784"/>
                <a:gd name="connsiteX4" fmla="*/ 5443 w 1658841"/>
                <a:gd name="connsiteY4" fmla="*/ 0 h 578784"/>
                <a:gd name="connsiteX0" fmla="*/ 5443 w 1690859"/>
                <a:gd name="connsiteY0" fmla="*/ 0 h 521634"/>
                <a:gd name="connsiteX1" fmla="*/ 1650650 w 1690859"/>
                <a:gd name="connsiteY1" fmla="*/ 299357 h 521634"/>
                <a:gd name="connsiteX2" fmla="*/ 1690847 w 1690859"/>
                <a:gd name="connsiteY2" fmla="*/ 521634 h 521634"/>
                <a:gd name="connsiteX3" fmla="*/ 0 w 1690859"/>
                <a:gd name="connsiteY3" fmla="*/ 212299 h 521634"/>
                <a:gd name="connsiteX4" fmla="*/ 5443 w 1690859"/>
                <a:gd name="connsiteY4" fmla="*/ 0 h 521634"/>
                <a:gd name="connsiteX0" fmla="*/ 5443 w 1698737"/>
                <a:gd name="connsiteY0" fmla="*/ 0 h 521634"/>
                <a:gd name="connsiteX1" fmla="*/ 1698737 w 1698737"/>
                <a:gd name="connsiteY1" fmla="*/ 294595 h 521634"/>
                <a:gd name="connsiteX2" fmla="*/ 1690847 w 1698737"/>
                <a:gd name="connsiteY2" fmla="*/ 521634 h 521634"/>
                <a:gd name="connsiteX3" fmla="*/ 0 w 1698737"/>
                <a:gd name="connsiteY3" fmla="*/ 212299 h 521634"/>
                <a:gd name="connsiteX4" fmla="*/ 5443 w 1698737"/>
                <a:gd name="connsiteY4" fmla="*/ 0 h 521634"/>
                <a:gd name="connsiteX0" fmla="*/ 5443 w 1698737"/>
                <a:gd name="connsiteY0" fmla="*/ 0 h 521634"/>
                <a:gd name="connsiteX1" fmla="*/ 1698737 w 1698737"/>
                <a:gd name="connsiteY1" fmla="*/ 207425 h 521634"/>
                <a:gd name="connsiteX2" fmla="*/ 1690847 w 1698737"/>
                <a:gd name="connsiteY2" fmla="*/ 521634 h 521634"/>
                <a:gd name="connsiteX3" fmla="*/ 0 w 1698737"/>
                <a:gd name="connsiteY3" fmla="*/ 212299 h 521634"/>
                <a:gd name="connsiteX4" fmla="*/ 5443 w 1698737"/>
                <a:gd name="connsiteY4" fmla="*/ 0 h 521634"/>
                <a:gd name="connsiteX0" fmla="*/ 5443 w 1698737"/>
                <a:gd name="connsiteY0" fmla="*/ 0 h 453143"/>
                <a:gd name="connsiteX1" fmla="*/ 1698737 w 1698737"/>
                <a:gd name="connsiteY1" fmla="*/ 207425 h 453143"/>
                <a:gd name="connsiteX2" fmla="*/ 1690847 w 1698737"/>
                <a:gd name="connsiteY2" fmla="*/ 453143 h 453143"/>
                <a:gd name="connsiteX3" fmla="*/ 0 w 1698737"/>
                <a:gd name="connsiteY3" fmla="*/ 212299 h 453143"/>
                <a:gd name="connsiteX4" fmla="*/ 5443 w 1698737"/>
                <a:gd name="connsiteY4" fmla="*/ 0 h 453143"/>
                <a:gd name="connsiteX0" fmla="*/ 5443 w 1698737"/>
                <a:gd name="connsiteY0" fmla="*/ 0 h 490502"/>
                <a:gd name="connsiteX1" fmla="*/ 1698737 w 1698737"/>
                <a:gd name="connsiteY1" fmla="*/ 207425 h 490502"/>
                <a:gd name="connsiteX2" fmla="*/ 1690847 w 1698737"/>
                <a:gd name="connsiteY2" fmla="*/ 490502 h 490502"/>
                <a:gd name="connsiteX3" fmla="*/ 0 w 1698737"/>
                <a:gd name="connsiteY3" fmla="*/ 212299 h 490502"/>
                <a:gd name="connsiteX4" fmla="*/ 5443 w 1698737"/>
                <a:gd name="connsiteY4" fmla="*/ 0 h 490502"/>
                <a:gd name="connsiteX0" fmla="*/ 14599 w 1698737"/>
                <a:gd name="connsiteY0" fmla="*/ 0 h 546540"/>
                <a:gd name="connsiteX1" fmla="*/ 1698737 w 1698737"/>
                <a:gd name="connsiteY1" fmla="*/ 263463 h 546540"/>
                <a:gd name="connsiteX2" fmla="*/ 1690847 w 1698737"/>
                <a:gd name="connsiteY2" fmla="*/ 546540 h 546540"/>
                <a:gd name="connsiteX3" fmla="*/ 0 w 1698737"/>
                <a:gd name="connsiteY3" fmla="*/ 268337 h 546540"/>
                <a:gd name="connsiteX4" fmla="*/ 14599 w 1698737"/>
                <a:gd name="connsiteY4" fmla="*/ 0 h 546540"/>
                <a:gd name="connsiteX0" fmla="*/ 14599 w 1698737"/>
                <a:gd name="connsiteY0" fmla="*/ 0 h 546540"/>
                <a:gd name="connsiteX1" fmla="*/ 1698737 w 1698737"/>
                <a:gd name="connsiteY1" fmla="*/ 263463 h 546540"/>
                <a:gd name="connsiteX2" fmla="*/ 1690847 w 1698737"/>
                <a:gd name="connsiteY2" fmla="*/ 546540 h 546540"/>
                <a:gd name="connsiteX3" fmla="*/ 0 w 1698737"/>
                <a:gd name="connsiteY3" fmla="*/ 224752 h 546540"/>
                <a:gd name="connsiteX4" fmla="*/ 14599 w 1698737"/>
                <a:gd name="connsiteY4" fmla="*/ 0 h 546540"/>
                <a:gd name="connsiteX0" fmla="*/ 14599 w 1698737"/>
                <a:gd name="connsiteY0" fmla="*/ 0 h 546540"/>
                <a:gd name="connsiteX1" fmla="*/ 1698737 w 1698737"/>
                <a:gd name="connsiteY1" fmla="*/ 263463 h 546540"/>
                <a:gd name="connsiteX2" fmla="*/ 1690847 w 1698737"/>
                <a:gd name="connsiteY2" fmla="*/ 546540 h 546540"/>
                <a:gd name="connsiteX3" fmla="*/ 0 w 1698737"/>
                <a:gd name="connsiteY3" fmla="*/ 193620 h 546540"/>
                <a:gd name="connsiteX4" fmla="*/ 14599 w 1698737"/>
                <a:gd name="connsiteY4" fmla="*/ 0 h 546540"/>
                <a:gd name="connsiteX0" fmla="*/ 5442 w 1689580"/>
                <a:gd name="connsiteY0" fmla="*/ 0 h 546540"/>
                <a:gd name="connsiteX1" fmla="*/ 1689580 w 1689580"/>
                <a:gd name="connsiteY1" fmla="*/ 263463 h 546540"/>
                <a:gd name="connsiteX2" fmla="*/ 1681690 w 1689580"/>
                <a:gd name="connsiteY2" fmla="*/ 546540 h 546540"/>
                <a:gd name="connsiteX3" fmla="*/ 0 w 1689580"/>
                <a:gd name="connsiteY3" fmla="*/ 174941 h 546540"/>
                <a:gd name="connsiteX4" fmla="*/ 5442 w 1689580"/>
                <a:gd name="connsiteY4" fmla="*/ 0 h 546540"/>
                <a:gd name="connsiteX0" fmla="*/ 0 w 1848965"/>
                <a:gd name="connsiteY0" fmla="*/ 0 h 608804"/>
                <a:gd name="connsiteX1" fmla="*/ 1848965 w 1848965"/>
                <a:gd name="connsiteY1" fmla="*/ 325727 h 608804"/>
                <a:gd name="connsiteX2" fmla="*/ 1841075 w 1848965"/>
                <a:gd name="connsiteY2" fmla="*/ 608804 h 608804"/>
                <a:gd name="connsiteX3" fmla="*/ 159385 w 1848965"/>
                <a:gd name="connsiteY3" fmla="*/ 237205 h 608804"/>
                <a:gd name="connsiteX4" fmla="*/ 0 w 1848965"/>
                <a:gd name="connsiteY4" fmla="*/ 0 h 608804"/>
                <a:gd name="connsiteX0" fmla="*/ 5442 w 1854407"/>
                <a:gd name="connsiteY0" fmla="*/ 0 h 608804"/>
                <a:gd name="connsiteX1" fmla="*/ 1854407 w 1854407"/>
                <a:gd name="connsiteY1" fmla="*/ 325727 h 608804"/>
                <a:gd name="connsiteX2" fmla="*/ 1846517 w 1854407"/>
                <a:gd name="connsiteY2" fmla="*/ 608804 h 608804"/>
                <a:gd name="connsiteX3" fmla="*/ 0 w 1854407"/>
                <a:gd name="connsiteY3" fmla="*/ 193620 h 608804"/>
                <a:gd name="connsiteX4" fmla="*/ 5442 w 1854407"/>
                <a:gd name="connsiteY4" fmla="*/ 0 h 608804"/>
                <a:gd name="connsiteX0" fmla="*/ 5442 w 1855829"/>
                <a:gd name="connsiteY0" fmla="*/ 0 h 596351"/>
                <a:gd name="connsiteX1" fmla="*/ 1854407 w 1855829"/>
                <a:gd name="connsiteY1" fmla="*/ 325727 h 596351"/>
                <a:gd name="connsiteX2" fmla="*/ 1855675 w 1855829"/>
                <a:gd name="connsiteY2" fmla="*/ 596351 h 596351"/>
                <a:gd name="connsiteX3" fmla="*/ 0 w 1855829"/>
                <a:gd name="connsiteY3" fmla="*/ 193620 h 596351"/>
                <a:gd name="connsiteX4" fmla="*/ 5442 w 1855829"/>
                <a:gd name="connsiteY4" fmla="*/ 0 h 596351"/>
                <a:gd name="connsiteX0" fmla="*/ 12311 w 1855829"/>
                <a:gd name="connsiteY0" fmla="*/ 0 h 596351"/>
                <a:gd name="connsiteX1" fmla="*/ 1854407 w 1855829"/>
                <a:gd name="connsiteY1" fmla="*/ 325727 h 596351"/>
                <a:gd name="connsiteX2" fmla="*/ 1855675 w 1855829"/>
                <a:gd name="connsiteY2" fmla="*/ 596351 h 596351"/>
                <a:gd name="connsiteX3" fmla="*/ 0 w 1855829"/>
                <a:gd name="connsiteY3" fmla="*/ 193620 h 596351"/>
                <a:gd name="connsiteX4" fmla="*/ 12311 w 1855829"/>
                <a:gd name="connsiteY4" fmla="*/ 0 h 596351"/>
                <a:gd name="connsiteX0" fmla="*/ 0 w 1860687"/>
                <a:gd name="connsiteY0" fmla="*/ 0 h 596351"/>
                <a:gd name="connsiteX1" fmla="*/ 1859265 w 1860687"/>
                <a:gd name="connsiteY1" fmla="*/ 325727 h 596351"/>
                <a:gd name="connsiteX2" fmla="*/ 1860533 w 1860687"/>
                <a:gd name="connsiteY2" fmla="*/ 596351 h 596351"/>
                <a:gd name="connsiteX3" fmla="*/ 4858 w 1860687"/>
                <a:gd name="connsiteY3" fmla="*/ 193620 h 596351"/>
                <a:gd name="connsiteX4" fmla="*/ 0 w 1860687"/>
                <a:gd name="connsiteY4" fmla="*/ 0 h 596351"/>
                <a:gd name="connsiteX0" fmla="*/ 0 w 1884589"/>
                <a:gd name="connsiteY0" fmla="*/ 0 h 610360"/>
                <a:gd name="connsiteX1" fmla="*/ 1859265 w 1884589"/>
                <a:gd name="connsiteY1" fmla="*/ 325727 h 610360"/>
                <a:gd name="connsiteX2" fmla="*/ 1884570 w 1884589"/>
                <a:gd name="connsiteY2" fmla="*/ 610360 h 610360"/>
                <a:gd name="connsiteX3" fmla="*/ 4858 w 1884589"/>
                <a:gd name="connsiteY3" fmla="*/ 193620 h 610360"/>
                <a:gd name="connsiteX4" fmla="*/ 0 w 1884589"/>
                <a:gd name="connsiteY4" fmla="*/ 0 h 61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4589" h="610360">
                  <a:moveTo>
                    <a:pt x="0" y="0"/>
                  </a:moveTo>
                  <a:lnTo>
                    <a:pt x="1859265" y="325727"/>
                  </a:lnTo>
                  <a:cubicBezTo>
                    <a:pt x="1858416" y="402994"/>
                    <a:pt x="1885419" y="533093"/>
                    <a:pt x="1884570" y="610360"/>
                  </a:cubicBezTo>
                  <a:lnTo>
                    <a:pt x="4858" y="193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15">
              <a:extLst>
                <a:ext uri="{FF2B5EF4-FFF2-40B4-BE49-F238E27FC236}">
                  <a16:creationId xmlns:a16="http://schemas.microsoft.com/office/drawing/2014/main" id="{C4503C5E-D29F-4DAB-AE16-E08074CB344D}"/>
                </a:ext>
              </a:extLst>
            </p:cNvPr>
            <p:cNvSpPr/>
            <p:nvPr/>
          </p:nvSpPr>
          <p:spPr>
            <a:xfrm rot="19316143">
              <a:off x="9505823" y="3073519"/>
              <a:ext cx="1604470" cy="1443329"/>
            </a:xfrm>
            <a:custGeom>
              <a:avLst/>
              <a:gdLst>
                <a:gd name="connsiteX0" fmla="*/ 0 w 415722"/>
                <a:gd name="connsiteY0" fmla="*/ 0 h 221433"/>
                <a:gd name="connsiteX1" fmla="*/ 415722 w 415722"/>
                <a:gd name="connsiteY1" fmla="*/ 0 h 221433"/>
                <a:gd name="connsiteX2" fmla="*/ 415722 w 415722"/>
                <a:gd name="connsiteY2" fmla="*/ 221433 h 221433"/>
                <a:gd name="connsiteX3" fmla="*/ 0 w 415722"/>
                <a:gd name="connsiteY3" fmla="*/ 221433 h 221433"/>
                <a:gd name="connsiteX4" fmla="*/ 0 w 415722"/>
                <a:gd name="connsiteY4" fmla="*/ 0 h 221433"/>
                <a:gd name="connsiteX0" fmla="*/ 0 w 441969"/>
                <a:gd name="connsiteY0" fmla="*/ 0 h 241987"/>
                <a:gd name="connsiteX1" fmla="*/ 441969 w 441969"/>
                <a:gd name="connsiteY1" fmla="*/ 20554 h 241987"/>
                <a:gd name="connsiteX2" fmla="*/ 441969 w 441969"/>
                <a:gd name="connsiteY2" fmla="*/ 241987 h 241987"/>
                <a:gd name="connsiteX3" fmla="*/ 26247 w 441969"/>
                <a:gd name="connsiteY3" fmla="*/ 241987 h 241987"/>
                <a:gd name="connsiteX4" fmla="*/ 0 w 441969"/>
                <a:gd name="connsiteY4" fmla="*/ 0 h 241987"/>
                <a:gd name="connsiteX0" fmla="*/ 0 w 1429205"/>
                <a:gd name="connsiteY0" fmla="*/ 0 h 1190506"/>
                <a:gd name="connsiteX1" fmla="*/ 441969 w 1429205"/>
                <a:gd name="connsiteY1" fmla="*/ 20554 h 1190506"/>
                <a:gd name="connsiteX2" fmla="*/ 1429205 w 1429205"/>
                <a:gd name="connsiteY2" fmla="*/ 1190506 h 1190506"/>
                <a:gd name="connsiteX3" fmla="*/ 26247 w 1429205"/>
                <a:gd name="connsiteY3" fmla="*/ 241987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41969 w 1429205"/>
                <a:gd name="connsiteY1" fmla="*/ 20554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34787 w 1429205"/>
                <a:gd name="connsiteY1" fmla="*/ 45174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26791 w 1429205"/>
                <a:gd name="connsiteY1" fmla="*/ 63109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29205"/>
                <a:gd name="connsiteY0" fmla="*/ 0 h 1190506"/>
                <a:gd name="connsiteX1" fmla="*/ 413915 w 1429205"/>
                <a:gd name="connsiteY1" fmla="*/ 40928 h 1190506"/>
                <a:gd name="connsiteX2" fmla="*/ 1429205 w 1429205"/>
                <a:gd name="connsiteY2" fmla="*/ 1190506 h 1190506"/>
                <a:gd name="connsiteX3" fmla="*/ 992791 w 1429205"/>
                <a:gd name="connsiteY3" fmla="*/ 1131960 h 1190506"/>
                <a:gd name="connsiteX4" fmla="*/ 0 w 1429205"/>
                <a:gd name="connsiteY4" fmla="*/ 0 h 1190506"/>
                <a:gd name="connsiteX0" fmla="*/ 0 w 1440454"/>
                <a:gd name="connsiteY0" fmla="*/ 0 h 1199315"/>
                <a:gd name="connsiteX1" fmla="*/ 425164 w 1440454"/>
                <a:gd name="connsiteY1" fmla="*/ 49737 h 1199315"/>
                <a:gd name="connsiteX2" fmla="*/ 1440454 w 1440454"/>
                <a:gd name="connsiteY2" fmla="*/ 1199315 h 1199315"/>
                <a:gd name="connsiteX3" fmla="*/ 1004040 w 1440454"/>
                <a:gd name="connsiteY3" fmla="*/ 1140769 h 1199315"/>
                <a:gd name="connsiteX4" fmla="*/ 0 w 1440454"/>
                <a:gd name="connsiteY4" fmla="*/ 0 h 1199315"/>
                <a:gd name="connsiteX0" fmla="*/ 0 w 1450076"/>
                <a:gd name="connsiteY0" fmla="*/ 0 h 1194752"/>
                <a:gd name="connsiteX1" fmla="*/ 425164 w 1450076"/>
                <a:gd name="connsiteY1" fmla="*/ 49737 h 1194752"/>
                <a:gd name="connsiteX2" fmla="*/ 1450076 w 1450076"/>
                <a:gd name="connsiteY2" fmla="*/ 1194752 h 1194752"/>
                <a:gd name="connsiteX3" fmla="*/ 1004040 w 1450076"/>
                <a:gd name="connsiteY3" fmla="*/ 1140769 h 1194752"/>
                <a:gd name="connsiteX4" fmla="*/ 0 w 1450076"/>
                <a:gd name="connsiteY4" fmla="*/ 0 h 1194752"/>
                <a:gd name="connsiteX0" fmla="*/ 0 w 1450076"/>
                <a:gd name="connsiteY0" fmla="*/ 0 h 1194752"/>
                <a:gd name="connsiteX1" fmla="*/ 425164 w 1450076"/>
                <a:gd name="connsiteY1" fmla="*/ 49737 h 1194752"/>
                <a:gd name="connsiteX2" fmla="*/ 1450076 w 1450076"/>
                <a:gd name="connsiteY2" fmla="*/ 1194752 h 1194752"/>
                <a:gd name="connsiteX3" fmla="*/ 1011539 w 1450076"/>
                <a:gd name="connsiteY3" fmla="*/ 1146642 h 1194752"/>
                <a:gd name="connsiteX4" fmla="*/ 0 w 1450076"/>
                <a:gd name="connsiteY4" fmla="*/ 0 h 1194752"/>
                <a:gd name="connsiteX0" fmla="*/ 0 w 1350916"/>
                <a:gd name="connsiteY0" fmla="*/ 47478 h 1145015"/>
                <a:gd name="connsiteX1" fmla="*/ 326004 w 1350916"/>
                <a:gd name="connsiteY1" fmla="*/ 0 h 1145015"/>
                <a:gd name="connsiteX2" fmla="*/ 1350916 w 1350916"/>
                <a:gd name="connsiteY2" fmla="*/ 1145015 h 1145015"/>
                <a:gd name="connsiteX3" fmla="*/ 912379 w 1350916"/>
                <a:gd name="connsiteY3" fmla="*/ 1096905 h 1145015"/>
                <a:gd name="connsiteX4" fmla="*/ 0 w 1350916"/>
                <a:gd name="connsiteY4" fmla="*/ 47478 h 1145015"/>
                <a:gd name="connsiteX0" fmla="*/ 0 w 1298649"/>
                <a:gd name="connsiteY0" fmla="*/ 5313 h 1145015"/>
                <a:gd name="connsiteX1" fmla="*/ 273737 w 1298649"/>
                <a:gd name="connsiteY1" fmla="*/ 0 h 1145015"/>
                <a:gd name="connsiteX2" fmla="*/ 1298649 w 1298649"/>
                <a:gd name="connsiteY2" fmla="*/ 1145015 h 1145015"/>
                <a:gd name="connsiteX3" fmla="*/ 860112 w 1298649"/>
                <a:gd name="connsiteY3" fmla="*/ 1096905 h 1145015"/>
                <a:gd name="connsiteX4" fmla="*/ 0 w 1298649"/>
                <a:gd name="connsiteY4" fmla="*/ 5313 h 1145015"/>
                <a:gd name="connsiteX0" fmla="*/ 0 w 1298649"/>
                <a:gd name="connsiteY0" fmla="*/ 0 h 1139702"/>
                <a:gd name="connsiteX1" fmla="*/ 257083 w 1298649"/>
                <a:gd name="connsiteY1" fmla="*/ 14685 h 1139702"/>
                <a:gd name="connsiteX2" fmla="*/ 1298649 w 1298649"/>
                <a:gd name="connsiteY2" fmla="*/ 1139702 h 1139702"/>
                <a:gd name="connsiteX3" fmla="*/ 860112 w 1298649"/>
                <a:gd name="connsiteY3" fmla="*/ 1091592 h 1139702"/>
                <a:gd name="connsiteX4" fmla="*/ 0 w 1298649"/>
                <a:gd name="connsiteY4" fmla="*/ 0 h 1139702"/>
                <a:gd name="connsiteX0" fmla="*/ 0 w 1298649"/>
                <a:gd name="connsiteY0" fmla="*/ 0 h 1139702"/>
                <a:gd name="connsiteX1" fmla="*/ 257083 w 1298649"/>
                <a:gd name="connsiteY1" fmla="*/ 14685 h 1139702"/>
                <a:gd name="connsiteX2" fmla="*/ 1298649 w 1298649"/>
                <a:gd name="connsiteY2" fmla="*/ 1139702 h 1139702"/>
                <a:gd name="connsiteX3" fmla="*/ 833529 w 1298649"/>
                <a:gd name="connsiteY3" fmla="*/ 1072017 h 1139702"/>
                <a:gd name="connsiteX4" fmla="*/ 0 w 1298649"/>
                <a:gd name="connsiteY4" fmla="*/ 0 h 1139702"/>
                <a:gd name="connsiteX0" fmla="*/ 0 w 1263738"/>
                <a:gd name="connsiteY0" fmla="*/ 0 h 1130126"/>
                <a:gd name="connsiteX1" fmla="*/ 257083 w 1263738"/>
                <a:gd name="connsiteY1" fmla="*/ 14685 h 1130126"/>
                <a:gd name="connsiteX2" fmla="*/ 1263738 w 1263738"/>
                <a:gd name="connsiteY2" fmla="*/ 1130126 h 1130126"/>
                <a:gd name="connsiteX3" fmla="*/ 833529 w 1263738"/>
                <a:gd name="connsiteY3" fmla="*/ 1072017 h 1130126"/>
                <a:gd name="connsiteX4" fmla="*/ 0 w 1263738"/>
                <a:gd name="connsiteY4" fmla="*/ 0 h 1130126"/>
                <a:gd name="connsiteX0" fmla="*/ 0 w 1263738"/>
                <a:gd name="connsiteY0" fmla="*/ 0 h 1130126"/>
                <a:gd name="connsiteX1" fmla="*/ 192925 w 1263738"/>
                <a:gd name="connsiteY1" fmla="*/ 6759 h 1130126"/>
                <a:gd name="connsiteX2" fmla="*/ 1263738 w 1263738"/>
                <a:gd name="connsiteY2" fmla="*/ 1130126 h 1130126"/>
                <a:gd name="connsiteX3" fmla="*/ 833529 w 1263738"/>
                <a:gd name="connsiteY3" fmla="*/ 1072017 h 1130126"/>
                <a:gd name="connsiteX4" fmla="*/ 0 w 1263738"/>
                <a:gd name="connsiteY4" fmla="*/ 0 h 1130126"/>
                <a:gd name="connsiteX0" fmla="*/ 0 w 1275005"/>
                <a:gd name="connsiteY0" fmla="*/ 0 h 1147496"/>
                <a:gd name="connsiteX1" fmla="*/ 204192 w 1275005"/>
                <a:gd name="connsiteY1" fmla="*/ 24129 h 1147496"/>
                <a:gd name="connsiteX2" fmla="*/ 1275005 w 1275005"/>
                <a:gd name="connsiteY2" fmla="*/ 1147496 h 1147496"/>
                <a:gd name="connsiteX3" fmla="*/ 844796 w 1275005"/>
                <a:gd name="connsiteY3" fmla="*/ 1089387 h 1147496"/>
                <a:gd name="connsiteX4" fmla="*/ 0 w 1275005"/>
                <a:gd name="connsiteY4" fmla="*/ 0 h 1147496"/>
                <a:gd name="connsiteX0" fmla="*/ 0 w 1258744"/>
                <a:gd name="connsiteY0" fmla="*/ 0 h 1147655"/>
                <a:gd name="connsiteX1" fmla="*/ 204192 w 1258744"/>
                <a:gd name="connsiteY1" fmla="*/ 24129 h 1147655"/>
                <a:gd name="connsiteX2" fmla="*/ 1258744 w 1258744"/>
                <a:gd name="connsiteY2" fmla="*/ 1147655 h 1147655"/>
                <a:gd name="connsiteX3" fmla="*/ 844796 w 1258744"/>
                <a:gd name="connsiteY3" fmla="*/ 1089387 h 1147655"/>
                <a:gd name="connsiteX4" fmla="*/ 0 w 1258744"/>
                <a:gd name="connsiteY4" fmla="*/ 0 h 1147655"/>
                <a:gd name="connsiteX0" fmla="*/ 0 w 1259610"/>
                <a:gd name="connsiteY0" fmla="*/ 0 h 1154338"/>
                <a:gd name="connsiteX1" fmla="*/ 204192 w 1259610"/>
                <a:gd name="connsiteY1" fmla="*/ 24129 h 1154338"/>
                <a:gd name="connsiteX2" fmla="*/ 1259610 w 1259610"/>
                <a:gd name="connsiteY2" fmla="*/ 1154338 h 1154338"/>
                <a:gd name="connsiteX3" fmla="*/ 844796 w 1259610"/>
                <a:gd name="connsiteY3" fmla="*/ 1089387 h 1154338"/>
                <a:gd name="connsiteX4" fmla="*/ 0 w 1259610"/>
                <a:gd name="connsiteY4" fmla="*/ 0 h 1154338"/>
                <a:gd name="connsiteX0" fmla="*/ 0 w 1251876"/>
                <a:gd name="connsiteY0" fmla="*/ 0 h 1136570"/>
                <a:gd name="connsiteX1" fmla="*/ 204192 w 1251876"/>
                <a:gd name="connsiteY1" fmla="*/ 24129 h 1136570"/>
                <a:gd name="connsiteX2" fmla="*/ 1251876 w 1251876"/>
                <a:gd name="connsiteY2" fmla="*/ 1136570 h 1136570"/>
                <a:gd name="connsiteX3" fmla="*/ 844796 w 1251876"/>
                <a:gd name="connsiteY3" fmla="*/ 1089387 h 1136570"/>
                <a:gd name="connsiteX4" fmla="*/ 0 w 1251876"/>
                <a:gd name="connsiteY4" fmla="*/ 0 h 1136570"/>
                <a:gd name="connsiteX0" fmla="*/ 0 w 1247613"/>
                <a:gd name="connsiteY0" fmla="*/ 0 h 1145533"/>
                <a:gd name="connsiteX1" fmla="*/ 204192 w 1247613"/>
                <a:gd name="connsiteY1" fmla="*/ 24129 h 1145533"/>
                <a:gd name="connsiteX2" fmla="*/ 1247613 w 1247613"/>
                <a:gd name="connsiteY2" fmla="*/ 1145533 h 1145533"/>
                <a:gd name="connsiteX3" fmla="*/ 844796 w 1247613"/>
                <a:gd name="connsiteY3" fmla="*/ 1089387 h 1145533"/>
                <a:gd name="connsiteX4" fmla="*/ 0 w 1247613"/>
                <a:gd name="connsiteY4" fmla="*/ 0 h 1145533"/>
                <a:gd name="connsiteX0" fmla="*/ 0 w 1251876"/>
                <a:gd name="connsiteY0" fmla="*/ 0 h 1136569"/>
                <a:gd name="connsiteX1" fmla="*/ 204192 w 1251876"/>
                <a:gd name="connsiteY1" fmla="*/ 24129 h 1136569"/>
                <a:gd name="connsiteX2" fmla="*/ 1251876 w 1251876"/>
                <a:gd name="connsiteY2" fmla="*/ 1136569 h 1136569"/>
                <a:gd name="connsiteX3" fmla="*/ 844796 w 1251876"/>
                <a:gd name="connsiteY3" fmla="*/ 1089387 h 1136569"/>
                <a:gd name="connsiteX4" fmla="*/ 0 w 1251876"/>
                <a:gd name="connsiteY4" fmla="*/ 0 h 1136569"/>
                <a:gd name="connsiteX0" fmla="*/ 0 w 1207001"/>
                <a:gd name="connsiteY0" fmla="*/ 0 h 1171767"/>
                <a:gd name="connsiteX1" fmla="*/ 204192 w 1207001"/>
                <a:gd name="connsiteY1" fmla="*/ 24129 h 1171767"/>
                <a:gd name="connsiteX2" fmla="*/ 1207001 w 1207001"/>
                <a:gd name="connsiteY2" fmla="*/ 1171767 h 1171767"/>
                <a:gd name="connsiteX3" fmla="*/ 844796 w 1207001"/>
                <a:gd name="connsiteY3" fmla="*/ 1089387 h 1171767"/>
                <a:gd name="connsiteX4" fmla="*/ 0 w 1207001"/>
                <a:gd name="connsiteY4" fmla="*/ 0 h 1171767"/>
                <a:gd name="connsiteX0" fmla="*/ 0 w 1296971"/>
                <a:gd name="connsiteY0" fmla="*/ 0 h 1247857"/>
                <a:gd name="connsiteX1" fmla="*/ 294162 w 1296971"/>
                <a:gd name="connsiteY1" fmla="*/ 100219 h 1247857"/>
                <a:gd name="connsiteX2" fmla="*/ 1296971 w 1296971"/>
                <a:gd name="connsiteY2" fmla="*/ 1247857 h 1247857"/>
                <a:gd name="connsiteX3" fmla="*/ 934766 w 1296971"/>
                <a:gd name="connsiteY3" fmla="*/ 1165477 h 1247857"/>
                <a:gd name="connsiteX4" fmla="*/ 0 w 1296971"/>
                <a:gd name="connsiteY4" fmla="*/ 0 h 1247857"/>
                <a:gd name="connsiteX0" fmla="*/ 0 w 1296971"/>
                <a:gd name="connsiteY0" fmla="*/ 0 h 1247857"/>
                <a:gd name="connsiteX1" fmla="*/ 308903 w 1296971"/>
                <a:gd name="connsiteY1" fmla="*/ 86561 h 1247857"/>
                <a:gd name="connsiteX2" fmla="*/ 1296971 w 1296971"/>
                <a:gd name="connsiteY2" fmla="*/ 1247857 h 1247857"/>
                <a:gd name="connsiteX3" fmla="*/ 934766 w 1296971"/>
                <a:gd name="connsiteY3" fmla="*/ 1165477 h 1247857"/>
                <a:gd name="connsiteX4" fmla="*/ 0 w 1296971"/>
                <a:gd name="connsiteY4" fmla="*/ 0 h 1247857"/>
                <a:gd name="connsiteX0" fmla="*/ 0 w 1296971"/>
                <a:gd name="connsiteY0" fmla="*/ 0 h 1247857"/>
                <a:gd name="connsiteX1" fmla="*/ 308903 w 1296971"/>
                <a:gd name="connsiteY1" fmla="*/ 86561 h 1247857"/>
                <a:gd name="connsiteX2" fmla="*/ 1296971 w 1296971"/>
                <a:gd name="connsiteY2" fmla="*/ 1247857 h 1247857"/>
                <a:gd name="connsiteX3" fmla="*/ 954458 w 1296971"/>
                <a:gd name="connsiteY3" fmla="*/ 1171681 h 1247857"/>
                <a:gd name="connsiteX4" fmla="*/ 0 w 1296971"/>
                <a:gd name="connsiteY4" fmla="*/ 0 h 1247857"/>
                <a:gd name="connsiteX0" fmla="*/ 0 w 1283277"/>
                <a:gd name="connsiteY0" fmla="*/ 0 h 1246726"/>
                <a:gd name="connsiteX1" fmla="*/ 308903 w 1283277"/>
                <a:gd name="connsiteY1" fmla="*/ 86561 h 1246726"/>
                <a:gd name="connsiteX2" fmla="*/ 1283277 w 1283277"/>
                <a:gd name="connsiteY2" fmla="*/ 1246726 h 1246726"/>
                <a:gd name="connsiteX3" fmla="*/ 954458 w 1283277"/>
                <a:gd name="connsiteY3" fmla="*/ 1171681 h 1246726"/>
                <a:gd name="connsiteX4" fmla="*/ 0 w 1283277"/>
                <a:gd name="connsiteY4" fmla="*/ 0 h 1246726"/>
                <a:gd name="connsiteX0" fmla="*/ 0 w 1290323"/>
                <a:gd name="connsiteY0" fmla="*/ 0 h 1237009"/>
                <a:gd name="connsiteX1" fmla="*/ 308903 w 1290323"/>
                <a:gd name="connsiteY1" fmla="*/ 86561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75269 w 1290323"/>
                <a:gd name="connsiteY1" fmla="*/ 59088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68795 w 1290323"/>
                <a:gd name="connsiteY1" fmla="*/ 78693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71917 w 1290323"/>
                <a:gd name="connsiteY1" fmla="*/ 106415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90323"/>
                <a:gd name="connsiteY0" fmla="*/ 0 h 1237009"/>
                <a:gd name="connsiteX1" fmla="*/ 384637 w 1290323"/>
                <a:gd name="connsiteY1" fmla="*/ 142251 h 1237009"/>
                <a:gd name="connsiteX2" fmla="*/ 1290323 w 1290323"/>
                <a:gd name="connsiteY2" fmla="*/ 1237009 h 1237009"/>
                <a:gd name="connsiteX3" fmla="*/ 954458 w 1290323"/>
                <a:gd name="connsiteY3" fmla="*/ 1171681 h 1237009"/>
                <a:gd name="connsiteX4" fmla="*/ 0 w 1290323"/>
                <a:gd name="connsiteY4" fmla="*/ 0 h 1237009"/>
                <a:gd name="connsiteX0" fmla="*/ 0 w 1283277"/>
                <a:gd name="connsiteY0" fmla="*/ 0 h 1246726"/>
                <a:gd name="connsiteX1" fmla="*/ 384637 w 1283277"/>
                <a:gd name="connsiteY1" fmla="*/ 142251 h 1246726"/>
                <a:gd name="connsiteX2" fmla="*/ 1283277 w 1283277"/>
                <a:gd name="connsiteY2" fmla="*/ 1246726 h 1246726"/>
                <a:gd name="connsiteX3" fmla="*/ 954458 w 1283277"/>
                <a:gd name="connsiteY3" fmla="*/ 1171681 h 1246726"/>
                <a:gd name="connsiteX4" fmla="*/ 0 w 1283277"/>
                <a:gd name="connsiteY4" fmla="*/ 0 h 1246726"/>
                <a:gd name="connsiteX0" fmla="*/ 0 w 1283277"/>
                <a:gd name="connsiteY0" fmla="*/ 0 h 1246726"/>
                <a:gd name="connsiteX1" fmla="*/ 384637 w 1283277"/>
                <a:gd name="connsiteY1" fmla="*/ 142251 h 1246726"/>
                <a:gd name="connsiteX2" fmla="*/ 1283277 w 1283277"/>
                <a:gd name="connsiteY2" fmla="*/ 1246726 h 1246726"/>
                <a:gd name="connsiteX3" fmla="*/ 954458 w 1283277"/>
                <a:gd name="connsiteY3" fmla="*/ 1171681 h 1246726"/>
                <a:gd name="connsiteX4" fmla="*/ 0 w 1283277"/>
                <a:gd name="connsiteY4" fmla="*/ 0 h 124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3277" h="1246726">
                  <a:moveTo>
                    <a:pt x="0" y="0"/>
                  </a:moveTo>
                  <a:lnTo>
                    <a:pt x="384637" y="142251"/>
                  </a:lnTo>
                  <a:lnTo>
                    <a:pt x="1283277" y="1246726"/>
                  </a:lnTo>
                  <a:lnTo>
                    <a:pt x="954458" y="11716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B3CA288-DFBD-40E2-982A-BA0797F04EEB}"/>
                </a:ext>
              </a:extLst>
            </p:cNvPr>
            <p:cNvSpPr/>
            <p:nvPr/>
          </p:nvSpPr>
          <p:spPr>
            <a:xfrm>
              <a:off x="10488394" y="4029509"/>
              <a:ext cx="164998" cy="12784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CF8CA49-8C4E-4524-8E35-15D2242D1198}"/>
                </a:ext>
              </a:extLst>
            </p:cNvPr>
            <p:cNvSpPr/>
            <p:nvPr/>
          </p:nvSpPr>
          <p:spPr>
            <a:xfrm>
              <a:off x="9574292" y="3849809"/>
              <a:ext cx="164998" cy="12784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01F6405-7711-4A33-8663-9CA8B1F5E358}"/>
              </a:ext>
            </a:extLst>
          </p:cNvPr>
          <p:cNvCxnSpPr>
            <a:cxnSpLocks/>
          </p:cNvCxnSpPr>
          <p:nvPr/>
        </p:nvCxnSpPr>
        <p:spPr>
          <a:xfrm>
            <a:off x="7620000" y="3634973"/>
            <a:ext cx="0" cy="15333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E15DCC7-87EA-45AC-8FA0-97AC0A87CE4F}"/>
              </a:ext>
            </a:extLst>
          </p:cNvPr>
          <p:cNvCxnSpPr>
            <a:cxnSpLocks/>
          </p:cNvCxnSpPr>
          <p:nvPr/>
        </p:nvCxnSpPr>
        <p:spPr>
          <a:xfrm>
            <a:off x="7434470" y="3614466"/>
            <a:ext cx="0" cy="15803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: Top Corners Rounded 40">
            <a:extLst>
              <a:ext uri="{FF2B5EF4-FFF2-40B4-BE49-F238E27FC236}">
                <a16:creationId xmlns:a16="http://schemas.microsoft.com/office/drawing/2014/main" id="{4682A072-406A-4C97-A8AB-5B304B51B569}"/>
              </a:ext>
            </a:extLst>
          </p:cNvPr>
          <p:cNvSpPr/>
          <p:nvPr/>
        </p:nvSpPr>
        <p:spPr>
          <a:xfrm flipH="1">
            <a:off x="7451188" y="5014236"/>
            <a:ext cx="583629" cy="174619"/>
          </a:xfrm>
          <a:prstGeom prst="round2SameRect">
            <a:avLst>
              <a:gd name="adj1" fmla="val 50000"/>
              <a:gd name="adj2" fmla="val 0"/>
            </a:avLst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>
            <a:innerShdw blurRad="114300">
              <a:prstClr val="black"/>
            </a:innerShdw>
          </a:effectLst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: Top Corners Rounded 41">
            <a:extLst>
              <a:ext uri="{FF2B5EF4-FFF2-40B4-BE49-F238E27FC236}">
                <a16:creationId xmlns:a16="http://schemas.microsoft.com/office/drawing/2014/main" id="{D0FF63EF-1EBC-46FC-A735-207837E78665}"/>
              </a:ext>
            </a:extLst>
          </p:cNvPr>
          <p:cNvSpPr/>
          <p:nvPr/>
        </p:nvSpPr>
        <p:spPr>
          <a:xfrm flipH="1">
            <a:off x="7163922" y="4887047"/>
            <a:ext cx="583629" cy="174619"/>
          </a:xfrm>
          <a:prstGeom prst="round2SameRect">
            <a:avLst>
              <a:gd name="adj1" fmla="val 50000"/>
              <a:gd name="adj2" fmla="val 0"/>
            </a:avLst>
          </a:prstGeom>
          <a:solidFill>
            <a:sysClr val="windowText" lastClr="000000"/>
          </a:solidFill>
          <a:ln w="12700" cap="flat" cmpd="sng" algn="ctr">
            <a:noFill/>
            <a:prstDash val="solid"/>
            <a:miter lim="800000"/>
          </a:ln>
          <a:effectLst>
            <a:innerShdw blurRad="114300">
              <a:prstClr val="black"/>
            </a:innerShdw>
          </a:effectLst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B60C0D-9A2E-4055-8E82-2427A748F78C}"/>
              </a:ext>
            </a:extLst>
          </p:cNvPr>
          <p:cNvSpPr/>
          <p:nvPr/>
        </p:nvSpPr>
        <p:spPr>
          <a:xfrm flipH="1">
            <a:off x="6632243" y="4070078"/>
            <a:ext cx="189761" cy="26095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6C4ED2-074B-4DE9-ADF9-D5406680F9E9}"/>
              </a:ext>
            </a:extLst>
          </p:cNvPr>
          <p:cNvSpPr/>
          <p:nvPr/>
        </p:nvSpPr>
        <p:spPr>
          <a:xfrm flipH="1">
            <a:off x="6750729" y="3355921"/>
            <a:ext cx="189761" cy="24050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7EFCD9-068D-4E96-A913-D666772433C9}"/>
              </a:ext>
            </a:extLst>
          </p:cNvPr>
          <p:cNvSpPr/>
          <p:nvPr/>
        </p:nvSpPr>
        <p:spPr>
          <a:xfrm flipH="1">
            <a:off x="5315434" y="3745480"/>
            <a:ext cx="189761" cy="26095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DD5C73-6EA7-4AAE-A4BD-6C821A2831BB}"/>
              </a:ext>
            </a:extLst>
          </p:cNvPr>
          <p:cNvSpPr/>
          <p:nvPr/>
        </p:nvSpPr>
        <p:spPr>
          <a:xfrm flipH="1">
            <a:off x="7774549" y="3634973"/>
            <a:ext cx="189761" cy="26095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21">
            <a:extLst>
              <a:ext uri="{FF2B5EF4-FFF2-40B4-BE49-F238E27FC236}">
                <a16:creationId xmlns:a16="http://schemas.microsoft.com/office/drawing/2014/main" id="{EA36F972-1A5A-4A33-900D-A78CDBC46007}"/>
              </a:ext>
            </a:extLst>
          </p:cNvPr>
          <p:cNvSpPr/>
          <p:nvPr/>
        </p:nvSpPr>
        <p:spPr>
          <a:xfrm>
            <a:off x="5324647" y="3289908"/>
            <a:ext cx="2626127" cy="834158"/>
          </a:xfrm>
          <a:custGeom>
            <a:avLst/>
            <a:gdLst>
              <a:gd name="connsiteX0" fmla="*/ 0 w 622993"/>
              <a:gd name="connsiteY0" fmla="*/ 0 h 296541"/>
              <a:gd name="connsiteX1" fmla="*/ 622993 w 622993"/>
              <a:gd name="connsiteY1" fmla="*/ 0 h 296541"/>
              <a:gd name="connsiteX2" fmla="*/ 622993 w 622993"/>
              <a:gd name="connsiteY2" fmla="*/ 296541 h 296541"/>
              <a:gd name="connsiteX3" fmla="*/ 0 w 622993"/>
              <a:gd name="connsiteY3" fmla="*/ 296541 h 296541"/>
              <a:gd name="connsiteX4" fmla="*/ 0 w 622993"/>
              <a:gd name="connsiteY4" fmla="*/ 0 h 296541"/>
              <a:gd name="connsiteX0" fmla="*/ 485775 w 1108768"/>
              <a:gd name="connsiteY0" fmla="*/ 0 h 296541"/>
              <a:gd name="connsiteX1" fmla="*/ 1108768 w 1108768"/>
              <a:gd name="connsiteY1" fmla="*/ 0 h 296541"/>
              <a:gd name="connsiteX2" fmla="*/ 1108768 w 1108768"/>
              <a:gd name="connsiteY2" fmla="*/ 296541 h 296541"/>
              <a:gd name="connsiteX3" fmla="*/ 0 w 1108768"/>
              <a:gd name="connsiteY3" fmla="*/ 131441 h 296541"/>
              <a:gd name="connsiteX4" fmla="*/ 485775 w 1108768"/>
              <a:gd name="connsiteY4" fmla="*/ 0 h 296541"/>
              <a:gd name="connsiteX0" fmla="*/ 485775 w 1108768"/>
              <a:gd name="connsiteY0" fmla="*/ 0 h 318766"/>
              <a:gd name="connsiteX1" fmla="*/ 1108768 w 1108768"/>
              <a:gd name="connsiteY1" fmla="*/ 0 h 318766"/>
              <a:gd name="connsiteX2" fmla="*/ 537268 w 1108768"/>
              <a:gd name="connsiteY2" fmla="*/ 318766 h 318766"/>
              <a:gd name="connsiteX3" fmla="*/ 0 w 1108768"/>
              <a:gd name="connsiteY3" fmla="*/ 131441 h 318766"/>
              <a:gd name="connsiteX4" fmla="*/ 485775 w 1108768"/>
              <a:gd name="connsiteY4" fmla="*/ 0 h 318766"/>
              <a:gd name="connsiteX0" fmla="*/ 485775 w 1156393"/>
              <a:gd name="connsiteY0" fmla="*/ 0 h 318766"/>
              <a:gd name="connsiteX1" fmla="*/ 1156393 w 1156393"/>
              <a:gd name="connsiteY1" fmla="*/ 212725 h 318766"/>
              <a:gd name="connsiteX2" fmla="*/ 537268 w 1156393"/>
              <a:gd name="connsiteY2" fmla="*/ 318766 h 318766"/>
              <a:gd name="connsiteX3" fmla="*/ 0 w 1156393"/>
              <a:gd name="connsiteY3" fmla="*/ 131441 h 318766"/>
              <a:gd name="connsiteX4" fmla="*/ 485775 w 1156393"/>
              <a:gd name="connsiteY4" fmla="*/ 0 h 318766"/>
              <a:gd name="connsiteX0" fmla="*/ 622300 w 1156393"/>
              <a:gd name="connsiteY0" fmla="*/ 0 h 290191"/>
              <a:gd name="connsiteX1" fmla="*/ 1156393 w 1156393"/>
              <a:gd name="connsiteY1" fmla="*/ 184150 h 290191"/>
              <a:gd name="connsiteX2" fmla="*/ 537268 w 1156393"/>
              <a:gd name="connsiteY2" fmla="*/ 290191 h 290191"/>
              <a:gd name="connsiteX3" fmla="*/ 0 w 1156393"/>
              <a:gd name="connsiteY3" fmla="*/ 102866 h 290191"/>
              <a:gd name="connsiteX4" fmla="*/ 622300 w 1156393"/>
              <a:gd name="connsiteY4" fmla="*/ 0 h 290191"/>
              <a:gd name="connsiteX0" fmla="*/ 501650 w 1156393"/>
              <a:gd name="connsiteY0" fmla="*/ 0 h 290191"/>
              <a:gd name="connsiteX1" fmla="*/ 1156393 w 1156393"/>
              <a:gd name="connsiteY1" fmla="*/ 184150 h 290191"/>
              <a:gd name="connsiteX2" fmla="*/ 537268 w 1156393"/>
              <a:gd name="connsiteY2" fmla="*/ 290191 h 290191"/>
              <a:gd name="connsiteX3" fmla="*/ 0 w 1156393"/>
              <a:gd name="connsiteY3" fmla="*/ 102866 h 290191"/>
              <a:gd name="connsiteX4" fmla="*/ 501650 w 1156393"/>
              <a:gd name="connsiteY4" fmla="*/ 0 h 290191"/>
              <a:gd name="connsiteX0" fmla="*/ 606425 w 1156393"/>
              <a:gd name="connsiteY0" fmla="*/ 0 h 312416"/>
              <a:gd name="connsiteX1" fmla="*/ 1156393 w 1156393"/>
              <a:gd name="connsiteY1" fmla="*/ 206375 h 312416"/>
              <a:gd name="connsiteX2" fmla="*/ 537268 w 1156393"/>
              <a:gd name="connsiteY2" fmla="*/ 312416 h 312416"/>
              <a:gd name="connsiteX3" fmla="*/ 0 w 1156393"/>
              <a:gd name="connsiteY3" fmla="*/ 125091 h 312416"/>
              <a:gd name="connsiteX4" fmla="*/ 606425 w 1156393"/>
              <a:gd name="connsiteY4" fmla="*/ 0 h 312416"/>
              <a:gd name="connsiteX0" fmla="*/ 587375 w 1156393"/>
              <a:gd name="connsiteY0" fmla="*/ 0 h 321941"/>
              <a:gd name="connsiteX1" fmla="*/ 1156393 w 1156393"/>
              <a:gd name="connsiteY1" fmla="*/ 215900 h 321941"/>
              <a:gd name="connsiteX2" fmla="*/ 537268 w 1156393"/>
              <a:gd name="connsiteY2" fmla="*/ 321941 h 321941"/>
              <a:gd name="connsiteX3" fmla="*/ 0 w 1156393"/>
              <a:gd name="connsiteY3" fmla="*/ 134616 h 321941"/>
              <a:gd name="connsiteX4" fmla="*/ 587375 w 1156393"/>
              <a:gd name="connsiteY4" fmla="*/ 0 h 321941"/>
              <a:gd name="connsiteX0" fmla="*/ 587375 w 1156393"/>
              <a:gd name="connsiteY0" fmla="*/ 0 h 337816"/>
              <a:gd name="connsiteX1" fmla="*/ 1156393 w 1156393"/>
              <a:gd name="connsiteY1" fmla="*/ 215900 h 337816"/>
              <a:gd name="connsiteX2" fmla="*/ 546793 w 1156393"/>
              <a:gd name="connsiteY2" fmla="*/ 337816 h 337816"/>
              <a:gd name="connsiteX3" fmla="*/ 0 w 1156393"/>
              <a:gd name="connsiteY3" fmla="*/ 134616 h 337816"/>
              <a:gd name="connsiteX4" fmla="*/ 587375 w 1156393"/>
              <a:gd name="connsiteY4" fmla="*/ 0 h 337816"/>
              <a:gd name="connsiteX0" fmla="*/ 587375 w 1042093"/>
              <a:gd name="connsiteY0" fmla="*/ 0 h 337816"/>
              <a:gd name="connsiteX1" fmla="*/ 1042093 w 1042093"/>
              <a:gd name="connsiteY1" fmla="*/ 139700 h 337816"/>
              <a:gd name="connsiteX2" fmla="*/ 546793 w 1042093"/>
              <a:gd name="connsiteY2" fmla="*/ 337816 h 337816"/>
              <a:gd name="connsiteX3" fmla="*/ 0 w 1042093"/>
              <a:gd name="connsiteY3" fmla="*/ 134616 h 337816"/>
              <a:gd name="connsiteX4" fmla="*/ 587375 w 1042093"/>
              <a:gd name="connsiteY4" fmla="*/ 0 h 337816"/>
              <a:gd name="connsiteX0" fmla="*/ 587375 w 1042093"/>
              <a:gd name="connsiteY0" fmla="*/ 0 h 337816"/>
              <a:gd name="connsiteX1" fmla="*/ 1042093 w 1042093"/>
              <a:gd name="connsiteY1" fmla="*/ 139700 h 337816"/>
              <a:gd name="connsiteX2" fmla="*/ 546793 w 1042093"/>
              <a:gd name="connsiteY2" fmla="*/ 337816 h 337816"/>
              <a:gd name="connsiteX3" fmla="*/ 0 w 1042093"/>
              <a:gd name="connsiteY3" fmla="*/ 134616 h 337816"/>
              <a:gd name="connsiteX4" fmla="*/ 587375 w 1042093"/>
              <a:gd name="connsiteY4" fmla="*/ 0 h 337816"/>
              <a:gd name="connsiteX0" fmla="*/ 608806 w 1063524"/>
              <a:gd name="connsiteY0" fmla="*/ 0 h 337816"/>
              <a:gd name="connsiteX1" fmla="*/ 1063524 w 1063524"/>
              <a:gd name="connsiteY1" fmla="*/ 139700 h 337816"/>
              <a:gd name="connsiteX2" fmla="*/ 568224 w 1063524"/>
              <a:gd name="connsiteY2" fmla="*/ 337816 h 337816"/>
              <a:gd name="connsiteX3" fmla="*/ 0 w 1063524"/>
              <a:gd name="connsiteY3" fmla="*/ 191766 h 337816"/>
              <a:gd name="connsiteX4" fmla="*/ 608806 w 1063524"/>
              <a:gd name="connsiteY4" fmla="*/ 0 h 337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3524" h="337816">
                <a:moveTo>
                  <a:pt x="608806" y="0"/>
                </a:moveTo>
                <a:cubicBezTo>
                  <a:pt x="760379" y="46567"/>
                  <a:pt x="988151" y="83608"/>
                  <a:pt x="1063524" y="139700"/>
                </a:cubicBezTo>
                <a:lnTo>
                  <a:pt x="568224" y="337816"/>
                </a:lnTo>
                <a:lnTo>
                  <a:pt x="0" y="191766"/>
                </a:lnTo>
                <a:lnTo>
                  <a:pt x="608806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CA5B443-A604-41B9-954D-A853563522C9}"/>
              </a:ext>
            </a:extLst>
          </p:cNvPr>
          <p:cNvGrpSpPr/>
          <p:nvPr/>
        </p:nvGrpSpPr>
        <p:grpSpPr>
          <a:xfrm flipH="1">
            <a:off x="5803698" y="969154"/>
            <a:ext cx="2825053" cy="2662372"/>
            <a:chOff x="7282189" y="2131522"/>
            <a:chExt cx="2270998" cy="2140222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39BE86-7E65-484D-A295-01CBCB2B21EE}"/>
                </a:ext>
              </a:extLst>
            </p:cNvPr>
            <p:cNvSpPr/>
            <p:nvPr/>
          </p:nvSpPr>
          <p:spPr>
            <a:xfrm flipH="1">
              <a:off x="7341680" y="2131522"/>
              <a:ext cx="2211507" cy="2133839"/>
            </a:xfrm>
            <a:prstGeom prst="ellipse">
              <a:avLst/>
            </a:pr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FAF17F3-106E-47C8-8A62-545CB63B1E41}"/>
                </a:ext>
              </a:extLst>
            </p:cNvPr>
            <p:cNvSpPr/>
            <p:nvPr/>
          </p:nvSpPr>
          <p:spPr>
            <a:xfrm rot="499057" flipH="1">
              <a:off x="7282189" y="2997758"/>
              <a:ext cx="2211508" cy="1273986"/>
            </a:xfrm>
            <a:custGeom>
              <a:avLst/>
              <a:gdLst>
                <a:gd name="connsiteX0" fmla="*/ 2190302 w 2211508"/>
                <a:gd name="connsiteY0" fmla="*/ 0 h 1273986"/>
                <a:gd name="connsiteX1" fmla="*/ 2186792 w 2211508"/>
                <a:gd name="connsiteY1" fmla="*/ 67056 h 1273986"/>
                <a:gd name="connsiteX2" fmla="*/ 1086747 w 2211508"/>
                <a:gd name="connsiteY2" fmla="*/ 1024890 h 1273986"/>
                <a:gd name="connsiteX3" fmla="*/ 3458 w 2211508"/>
                <a:gd name="connsiteY3" fmla="*/ 172992 h 1273986"/>
                <a:gd name="connsiteX4" fmla="*/ 2200 w 2211508"/>
                <a:gd name="connsiteY4" fmla="*/ 165036 h 1273986"/>
                <a:gd name="connsiteX5" fmla="*/ 0 w 2211508"/>
                <a:gd name="connsiteY5" fmla="*/ 207066 h 1273986"/>
                <a:gd name="connsiteX6" fmla="*/ 1105754 w 2211508"/>
                <a:gd name="connsiteY6" fmla="*/ 1273986 h 1273986"/>
                <a:gd name="connsiteX7" fmla="*/ 2211508 w 2211508"/>
                <a:gd name="connsiteY7" fmla="*/ 207066 h 1273986"/>
                <a:gd name="connsiteX8" fmla="*/ 2205799 w 2211508"/>
                <a:gd name="connsiteY8" fmla="*/ 97980 h 1273986"/>
                <a:gd name="connsiteX9" fmla="*/ 2190302 w 2211508"/>
                <a:gd name="connsiteY9" fmla="*/ 0 h 127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1508" h="1273986">
                  <a:moveTo>
                    <a:pt x="2190302" y="0"/>
                  </a:moveTo>
                  <a:lnTo>
                    <a:pt x="2186792" y="67056"/>
                  </a:lnTo>
                  <a:cubicBezTo>
                    <a:pt x="2130167" y="605058"/>
                    <a:pt x="1659270" y="1024890"/>
                    <a:pt x="1086747" y="1024890"/>
                  </a:cubicBezTo>
                  <a:cubicBezTo>
                    <a:pt x="552393" y="1024890"/>
                    <a:pt x="106566" y="659169"/>
                    <a:pt x="3458" y="172992"/>
                  </a:cubicBezTo>
                  <a:lnTo>
                    <a:pt x="2200" y="165036"/>
                  </a:lnTo>
                  <a:lnTo>
                    <a:pt x="0" y="207066"/>
                  </a:lnTo>
                  <a:cubicBezTo>
                    <a:pt x="0" y="796310"/>
                    <a:pt x="495063" y="1273986"/>
                    <a:pt x="1105754" y="1273986"/>
                  </a:cubicBezTo>
                  <a:cubicBezTo>
                    <a:pt x="1716445" y="1273986"/>
                    <a:pt x="2211508" y="796310"/>
                    <a:pt x="2211508" y="207066"/>
                  </a:cubicBezTo>
                  <a:cubicBezTo>
                    <a:pt x="2211508" y="170238"/>
                    <a:pt x="2209574" y="133846"/>
                    <a:pt x="2205799" y="97980"/>
                  </a:cubicBezTo>
                  <a:lnTo>
                    <a:pt x="2190302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22">
            <a:extLst>
              <a:ext uri="{FF2B5EF4-FFF2-40B4-BE49-F238E27FC236}">
                <a16:creationId xmlns:a16="http://schemas.microsoft.com/office/drawing/2014/main" id="{FE5407B5-DEC5-4930-B263-FE03162994EC}"/>
              </a:ext>
            </a:extLst>
          </p:cNvPr>
          <p:cNvSpPr/>
          <p:nvPr/>
        </p:nvSpPr>
        <p:spPr>
          <a:xfrm>
            <a:off x="5317844" y="1780474"/>
            <a:ext cx="1488421" cy="2367947"/>
          </a:xfrm>
          <a:custGeom>
            <a:avLst/>
            <a:gdLst>
              <a:gd name="connsiteX0" fmla="*/ 0 w 237653"/>
              <a:gd name="connsiteY0" fmla="*/ 0 h 743067"/>
              <a:gd name="connsiteX1" fmla="*/ 237653 w 237653"/>
              <a:gd name="connsiteY1" fmla="*/ 0 h 743067"/>
              <a:gd name="connsiteX2" fmla="*/ 237653 w 237653"/>
              <a:gd name="connsiteY2" fmla="*/ 743067 h 743067"/>
              <a:gd name="connsiteX3" fmla="*/ 0 w 237653"/>
              <a:gd name="connsiteY3" fmla="*/ 743067 h 743067"/>
              <a:gd name="connsiteX4" fmla="*/ 0 w 237653"/>
              <a:gd name="connsiteY4" fmla="*/ 0 h 743067"/>
              <a:gd name="connsiteX0" fmla="*/ 0 w 561503"/>
              <a:gd name="connsiteY0" fmla="*/ 0 h 958967"/>
              <a:gd name="connsiteX1" fmla="*/ 237653 w 561503"/>
              <a:gd name="connsiteY1" fmla="*/ 0 h 958967"/>
              <a:gd name="connsiteX2" fmla="*/ 561503 w 561503"/>
              <a:gd name="connsiteY2" fmla="*/ 958967 h 958967"/>
              <a:gd name="connsiteX3" fmla="*/ 0 w 561503"/>
              <a:gd name="connsiteY3" fmla="*/ 743067 h 958967"/>
              <a:gd name="connsiteX4" fmla="*/ 0 w 561503"/>
              <a:gd name="connsiteY4" fmla="*/ 0 h 958967"/>
              <a:gd name="connsiteX0" fmla="*/ 0 w 583728"/>
              <a:gd name="connsiteY0" fmla="*/ 0 h 958967"/>
              <a:gd name="connsiteX1" fmla="*/ 583728 w 583728"/>
              <a:gd name="connsiteY1" fmla="*/ 50800 h 958967"/>
              <a:gd name="connsiteX2" fmla="*/ 561503 w 583728"/>
              <a:gd name="connsiteY2" fmla="*/ 958967 h 958967"/>
              <a:gd name="connsiteX3" fmla="*/ 0 w 583728"/>
              <a:gd name="connsiteY3" fmla="*/ 743067 h 958967"/>
              <a:gd name="connsiteX4" fmla="*/ 0 w 583728"/>
              <a:gd name="connsiteY4" fmla="*/ 0 h 958967"/>
              <a:gd name="connsiteX0" fmla="*/ 0 w 593253"/>
              <a:gd name="connsiteY0" fmla="*/ 0 h 958967"/>
              <a:gd name="connsiteX1" fmla="*/ 593253 w 593253"/>
              <a:gd name="connsiteY1" fmla="*/ 34925 h 958967"/>
              <a:gd name="connsiteX2" fmla="*/ 561503 w 593253"/>
              <a:gd name="connsiteY2" fmla="*/ 958967 h 958967"/>
              <a:gd name="connsiteX3" fmla="*/ 0 w 593253"/>
              <a:gd name="connsiteY3" fmla="*/ 743067 h 958967"/>
              <a:gd name="connsiteX4" fmla="*/ 0 w 593253"/>
              <a:gd name="connsiteY4" fmla="*/ 0 h 958967"/>
              <a:gd name="connsiteX0" fmla="*/ 9525 w 602778"/>
              <a:gd name="connsiteY0" fmla="*/ 0 h 958967"/>
              <a:gd name="connsiteX1" fmla="*/ 602778 w 602778"/>
              <a:gd name="connsiteY1" fmla="*/ 34925 h 958967"/>
              <a:gd name="connsiteX2" fmla="*/ 571028 w 602778"/>
              <a:gd name="connsiteY2" fmla="*/ 958967 h 958967"/>
              <a:gd name="connsiteX3" fmla="*/ 0 w 602778"/>
              <a:gd name="connsiteY3" fmla="*/ 809742 h 958967"/>
              <a:gd name="connsiteX4" fmla="*/ 9525 w 602778"/>
              <a:gd name="connsiteY4" fmla="*/ 0 h 95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2778" h="958967">
                <a:moveTo>
                  <a:pt x="9525" y="0"/>
                </a:moveTo>
                <a:lnTo>
                  <a:pt x="602778" y="34925"/>
                </a:lnTo>
                <a:lnTo>
                  <a:pt x="571028" y="958967"/>
                </a:lnTo>
                <a:lnTo>
                  <a:pt x="0" y="809742"/>
                </a:lnTo>
                <a:lnTo>
                  <a:pt x="9525" y="0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30">
            <a:extLst>
              <a:ext uri="{FF2B5EF4-FFF2-40B4-BE49-F238E27FC236}">
                <a16:creationId xmlns:a16="http://schemas.microsoft.com/office/drawing/2014/main" id="{BD53AD22-02F2-4905-A409-6C559E94BAF5}"/>
              </a:ext>
            </a:extLst>
          </p:cNvPr>
          <p:cNvSpPr/>
          <p:nvPr/>
        </p:nvSpPr>
        <p:spPr>
          <a:xfrm>
            <a:off x="5324983" y="3787848"/>
            <a:ext cx="1307893" cy="652121"/>
          </a:xfrm>
          <a:custGeom>
            <a:avLst/>
            <a:gdLst>
              <a:gd name="connsiteX0" fmla="*/ 0 w 447118"/>
              <a:gd name="connsiteY0" fmla="*/ 0 h 238695"/>
              <a:gd name="connsiteX1" fmla="*/ 447118 w 447118"/>
              <a:gd name="connsiteY1" fmla="*/ 0 h 238695"/>
              <a:gd name="connsiteX2" fmla="*/ 447118 w 447118"/>
              <a:gd name="connsiteY2" fmla="*/ 238695 h 238695"/>
              <a:gd name="connsiteX3" fmla="*/ 0 w 447118"/>
              <a:gd name="connsiteY3" fmla="*/ 238695 h 238695"/>
              <a:gd name="connsiteX4" fmla="*/ 0 w 447118"/>
              <a:gd name="connsiteY4" fmla="*/ 0 h 238695"/>
              <a:gd name="connsiteX0" fmla="*/ 0 w 529668"/>
              <a:gd name="connsiteY0" fmla="*/ 0 h 238695"/>
              <a:gd name="connsiteX1" fmla="*/ 529668 w 529668"/>
              <a:gd name="connsiteY1" fmla="*/ 120650 h 238695"/>
              <a:gd name="connsiteX2" fmla="*/ 447118 w 529668"/>
              <a:gd name="connsiteY2" fmla="*/ 238695 h 238695"/>
              <a:gd name="connsiteX3" fmla="*/ 0 w 529668"/>
              <a:gd name="connsiteY3" fmla="*/ 238695 h 238695"/>
              <a:gd name="connsiteX4" fmla="*/ 0 w 529668"/>
              <a:gd name="connsiteY4" fmla="*/ 0 h 2386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447118 w 529668"/>
              <a:gd name="connsiteY2" fmla="*/ 264095 h 264095"/>
              <a:gd name="connsiteX3" fmla="*/ 0 w 529668"/>
              <a:gd name="connsiteY3" fmla="*/ 2640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447118 w 529668"/>
              <a:gd name="connsiteY2" fmla="*/ 264095 h 264095"/>
              <a:gd name="connsiteX3" fmla="*/ 12700 w 529668"/>
              <a:gd name="connsiteY3" fmla="*/ 1624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478868 w 529668"/>
              <a:gd name="connsiteY2" fmla="*/ 264095 h 264095"/>
              <a:gd name="connsiteX3" fmla="*/ 12700 w 529668"/>
              <a:gd name="connsiteY3" fmla="*/ 1624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478868 w 529668"/>
              <a:gd name="connsiteY2" fmla="*/ 264095 h 264095"/>
              <a:gd name="connsiteX3" fmla="*/ 0 w 529668"/>
              <a:gd name="connsiteY3" fmla="*/ 1497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04268 w 529668"/>
              <a:gd name="connsiteY2" fmla="*/ 264095 h 264095"/>
              <a:gd name="connsiteX3" fmla="*/ 0 w 529668"/>
              <a:gd name="connsiteY3" fmla="*/ 1497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10618 w 529668"/>
              <a:gd name="connsiteY2" fmla="*/ 264095 h 264095"/>
              <a:gd name="connsiteX3" fmla="*/ 0 w 529668"/>
              <a:gd name="connsiteY3" fmla="*/ 1497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10618 w 529668"/>
              <a:gd name="connsiteY2" fmla="*/ 264095 h 264095"/>
              <a:gd name="connsiteX3" fmla="*/ 0 w 529668"/>
              <a:gd name="connsiteY3" fmla="*/ 13074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29668 w 529668"/>
              <a:gd name="connsiteY2" fmla="*/ 264095 h 264095"/>
              <a:gd name="connsiteX3" fmla="*/ 0 w 529668"/>
              <a:gd name="connsiteY3" fmla="*/ 13074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29668 w 529668"/>
              <a:gd name="connsiteY2" fmla="*/ 264095 h 264095"/>
              <a:gd name="connsiteX3" fmla="*/ 0 w 529668"/>
              <a:gd name="connsiteY3" fmla="*/ 111695 h 264095"/>
              <a:gd name="connsiteX4" fmla="*/ 0 w 529668"/>
              <a:gd name="connsiteY4" fmla="*/ 0 h 264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668" h="264095">
                <a:moveTo>
                  <a:pt x="0" y="0"/>
                </a:moveTo>
                <a:lnTo>
                  <a:pt x="529668" y="146050"/>
                </a:lnTo>
                <a:lnTo>
                  <a:pt x="529668" y="264095"/>
                </a:lnTo>
                <a:lnTo>
                  <a:pt x="0" y="111695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30">
            <a:extLst>
              <a:ext uri="{FF2B5EF4-FFF2-40B4-BE49-F238E27FC236}">
                <a16:creationId xmlns:a16="http://schemas.microsoft.com/office/drawing/2014/main" id="{2573A8BE-171C-4B5C-ACCD-B828008F8093}"/>
              </a:ext>
            </a:extLst>
          </p:cNvPr>
          <p:cNvSpPr/>
          <p:nvPr/>
        </p:nvSpPr>
        <p:spPr>
          <a:xfrm>
            <a:off x="6782995" y="3614466"/>
            <a:ext cx="1143254" cy="759922"/>
          </a:xfrm>
          <a:custGeom>
            <a:avLst/>
            <a:gdLst>
              <a:gd name="connsiteX0" fmla="*/ 0 w 447118"/>
              <a:gd name="connsiteY0" fmla="*/ 0 h 238695"/>
              <a:gd name="connsiteX1" fmla="*/ 447118 w 447118"/>
              <a:gd name="connsiteY1" fmla="*/ 0 h 238695"/>
              <a:gd name="connsiteX2" fmla="*/ 447118 w 447118"/>
              <a:gd name="connsiteY2" fmla="*/ 238695 h 238695"/>
              <a:gd name="connsiteX3" fmla="*/ 0 w 447118"/>
              <a:gd name="connsiteY3" fmla="*/ 238695 h 238695"/>
              <a:gd name="connsiteX4" fmla="*/ 0 w 447118"/>
              <a:gd name="connsiteY4" fmla="*/ 0 h 238695"/>
              <a:gd name="connsiteX0" fmla="*/ 0 w 529668"/>
              <a:gd name="connsiteY0" fmla="*/ 0 h 238695"/>
              <a:gd name="connsiteX1" fmla="*/ 529668 w 529668"/>
              <a:gd name="connsiteY1" fmla="*/ 120650 h 238695"/>
              <a:gd name="connsiteX2" fmla="*/ 447118 w 529668"/>
              <a:gd name="connsiteY2" fmla="*/ 238695 h 238695"/>
              <a:gd name="connsiteX3" fmla="*/ 0 w 529668"/>
              <a:gd name="connsiteY3" fmla="*/ 238695 h 238695"/>
              <a:gd name="connsiteX4" fmla="*/ 0 w 529668"/>
              <a:gd name="connsiteY4" fmla="*/ 0 h 2386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447118 w 529668"/>
              <a:gd name="connsiteY2" fmla="*/ 264095 h 264095"/>
              <a:gd name="connsiteX3" fmla="*/ 0 w 529668"/>
              <a:gd name="connsiteY3" fmla="*/ 2640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447118 w 529668"/>
              <a:gd name="connsiteY2" fmla="*/ 264095 h 264095"/>
              <a:gd name="connsiteX3" fmla="*/ 12700 w 529668"/>
              <a:gd name="connsiteY3" fmla="*/ 1624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478868 w 529668"/>
              <a:gd name="connsiteY2" fmla="*/ 264095 h 264095"/>
              <a:gd name="connsiteX3" fmla="*/ 12700 w 529668"/>
              <a:gd name="connsiteY3" fmla="*/ 1624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478868 w 529668"/>
              <a:gd name="connsiteY2" fmla="*/ 264095 h 264095"/>
              <a:gd name="connsiteX3" fmla="*/ 0 w 529668"/>
              <a:gd name="connsiteY3" fmla="*/ 1497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04268 w 529668"/>
              <a:gd name="connsiteY2" fmla="*/ 264095 h 264095"/>
              <a:gd name="connsiteX3" fmla="*/ 0 w 529668"/>
              <a:gd name="connsiteY3" fmla="*/ 1497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10618 w 529668"/>
              <a:gd name="connsiteY2" fmla="*/ 264095 h 264095"/>
              <a:gd name="connsiteX3" fmla="*/ 0 w 529668"/>
              <a:gd name="connsiteY3" fmla="*/ 14979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10618 w 529668"/>
              <a:gd name="connsiteY2" fmla="*/ 264095 h 264095"/>
              <a:gd name="connsiteX3" fmla="*/ 0 w 529668"/>
              <a:gd name="connsiteY3" fmla="*/ 13074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29668 w 529668"/>
              <a:gd name="connsiteY2" fmla="*/ 264095 h 264095"/>
              <a:gd name="connsiteX3" fmla="*/ 0 w 529668"/>
              <a:gd name="connsiteY3" fmla="*/ 130745 h 264095"/>
              <a:gd name="connsiteX4" fmla="*/ 0 w 529668"/>
              <a:gd name="connsiteY4" fmla="*/ 0 h 264095"/>
              <a:gd name="connsiteX0" fmla="*/ 0 w 529668"/>
              <a:gd name="connsiteY0" fmla="*/ 0 h 264095"/>
              <a:gd name="connsiteX1" fmla="*/ 529668 w 529668"/>
              <a:gd name="connsiteY1" fmla="*/ 146050 h 264095"/>
              <a:gd name="connsiteX2" fmla="*/ 529668 w 529668"/>
              <a:gd name="connsiteY2" fmla="*/ 264095 h 264095"/>
              <a:gd name="connsiteX3" fmla="*/ 0 w 529668"/>
              <a:gd name="connsiteY3" fmla="*/ 111695 h 264095"/>
              <a:gd name="connsiteX4" fmla="*/ 0 w 529668"/>
              <a:gd name="connsiteY4" fmla="*/ 0 h 264095"/>
              <a:gd name="connsiteX0" fmla="*/ 0 w 529668"/>
              <a:gd name="connsiteY0" fmla="*/ 203200 h 467295"/>
              <a:gd name="connsiteX1" fmla="*/ 472518 w 529668"/>
              <a:gd name="connsiteY1" fmla="*/ 0 h 467295"/>
              <a:gd name="connsiteX2" fmla="*/ 529668 w 529668"/>
              <a:gd name="connsiteY2" fmla="*/ 467295 h 467295"/>
              <a:gd name="connsiteX3" fmla="*/ 0 w 529668"/>
              <a:gd name="connsiteY3" fmla="*/ 314895 h 467295"/>
              <a:gd name="connsiteX4" fmla="*/ 0 w 529668"/>
              <a:gd name="connsiteY4" fmla="*/ 203200 h 467295"/>
              <a:gd name="connsiteX0" fmla="*/ 0 w 491568"/>
              <a:gd name="connsiteY0" fmla="*/ 203200 h 314895"/>
              <a:gd name="connsiteX1" fmla="*/ 472518 w 491568"/>
              <a:gd name="connsiteY1" fmla="*/ 0 h 314895"/>
              <a:gd name="connsiteX2" fmla="*/ 491568 w 491568"/>
              <a:gd name="connsiteY2" fmla="*/ 105345 h 314895"/>
              <a:gd name="connsiteX3" fmla="*/ 0 w 491568"/>
              <a:gd name="connsiteY3" fmla="*/ 314895 h 314895"/>
              <a:gd name="connsiteX4" fmla="*/ 0 w 491568"/>
              <a:gd name="connsiteY4" fmla="*/ 203200 h 314895"/>
              <a:gd name="connsiteX0" fmla="*/ 0 w 491568"/>
              <a:gd name="connsiteY0" fmla="*/ 196057 h 307752"/>
              <a:gd name="connsiteX1" fmla="*/ 460612 w 491568"/>
              <a:gd name="connsiteY1" fmla="*/ 0 h 307752"/>
              <a:gd name="connsiteX2" fmla="*/ 491568 w 491568"/>
              <a:gd name="connsiteY2" fmla="*/ 98202 h 307752"/>
              <a:gd name="connsiteX3" fmla="*/ 0 w 491568"/>
              <a:gd name="connsiteY3" fmla="*/ 307752 h 307752"/>
              <a:gd name="connsiteX4" fmla="*/ 0 w 491568"/>
              <a:gd name="connsiteY4" fmla="*/ 196057 h 307752"/>
              <a:gd name="connsiteX0" fmla="*/ 0 w 462993"/>
              <a:gd name="connsiteY0" fmla="*/ 196057 h 307752"/>
              <a:gd name="connsiteX1" fmla="*/ 460612 w 462993"/>
              <a:gd name="connsiteY1" fmla="*/ 0 h 307752"/>
              <a:gd name="connsiteX2" fmla="*/ 462993 w 462993"/>
              <a:gd name="connsiteY2" fmla="*/ 100583 h 307752"/>
              <a:gd name="connsiteX3" fmla="*/ 0 w 462993"/>
              <a:gd name="connsiteY3" fmla="*/ 307752 h 307752"/>
              <a:gd name="connsiteX4" fmla="*/ 0 w 462993"/>
              <a:gd name="connsiteY4" fmla="*/ 196057 h 30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2993" h="307752">
                <a:moveTo>
                  <a:pt x="0" y="196057"/>
                </a:moveTo>
                <a:lnTo>
                  <a:pt x="460612" y="0"/>
                </a:lnTo>
                <a:cubicBezTo>
                  <a:pt x="461406" y="33528"/>
                  <a:pt x="462199" y="67055"/>
                  <a:pt x="462993" y="100583"/>
                </a:cubicBezTo>
                <a:lnTo>
                  <a:pt x="0" y="307752"/>
                </a:lnTo>
                <a:lnTo>
                  <a:pt x="0" y="196057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F55C67F-54B0-4B55-A5C0-B71084AABBAA}"/>
              </a:ext>
            </a:extLst>
          </p:cNvPr>
          <p:cNvCxnSpPr>
            <a:cxnSpLocks/>
          </p:cNvCxnSpPr>
          <p:nvPr/>
        </p:nvCxnSpPr>
        <p:spPr>
          <a:xfrm flipV="1">
            <a:off x="6353186" y="1844752"/>
            <a:ext cx="100075" cy="24050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48EF9E4-345C-4FA9-9FFF-01A5C625C3FC}"/>
              </a:ext>
            </a:extLst>
          </p:cNvPr>
          <p:cNvCxnSpPr>
            <a:cxnSpLocks/>
          </p:cNvCxnSpPr>
          <p:nvPr/>
        </p:nvCxnSpPr>
        <p:spPr>
          <a:xfrm flipV="1">
            <a:off x="5951846" y="1818977"/>
            <a:ext cx="75090" cy="23254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92D00C9-BBC1-4B32-9EB3-2113DF7B0924}"/>
              </a:ext>
            </a:extLst>
          </p:cNvPr>
          <p:cNvCxnSpPr>
            <a:cxnSpLocks/>
          </p:cNvCxnSpPr>
          <p:nvPr/>
        </p:nvCxnSpPr>
        <p:spPr>
          <a:xfrm flipV="1">
            <a:off x="5606079" y="1818977"/>
            <a:ext cx="22619" cy="21918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F69C4D56-5A40-4419-AB01-8422A345E988}"/>
              </a:ext>
            </a:extLst>
          </p:cNvPr>
          <p:cNvSpPr/>
          <p:nvPr/>
        </p:nvSpPr>
        <p:spPr>
          <a:xfrm>
            <a:off x="7616233" y="2046213"/>
            <a:ext cx="1392072" cy="915750"/>
          </a:xfrm>
          <a:custGeom>
            <a:avLst/>
            <a:gdLst>
              <a:gd name="connsiteX0" fmla="*/ 0 w 1392072"/>
              <a:gd name="connsiteY0" fmla="*/ 477672 h 915750"/>
              <a:gd name="connsiteX1" fmla="*/ 914400 w 1392072"/>
              <a:gd name="connsiteY1" fmla="*/ 900752 h 915750"/>
              <a:gd name="connsiteX2" fmla="*/ 1392072 w 1392072"/>
              <a:gd name="connsiteY2" fmla="*/ 0 h 915750"/>
              <a:gd name="connsiteX3" fmla="*/ 1392072 w 1392072"/>
              <a:gd name="connsiteY3" fmla="*/ 0 h 91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2072" h="915750">
                <a:moveTo>
                  <a:pt x="0" y="477672"/>
                </a:moveTo>
                <a:cubicBezTo>
                  <a:pt x="341194" y="729018"/>
                  <a:pt x="682388" y="980364"/>
                  <a:pt x="914400" y="900752"/>
                </a:cubicBezTo>
                <a:cubicBezTo>
                  <a:pt x="1146412" y="821140"/>
                  <a:pt x="1392072" y="0"/>
                  <a:pt x="1392072" y="0"/>
                </a:cubicBezTo>
                <a:lnTo>
                  <a:pt x="1392072" y="0"/>
                </a:ln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5ADFE06D-C2BB-4E2F-8082-89D6D4C123AB}"/>
              </a:ext>
            </a:extLst>
          </p:cNvPr>
          <p:cNvGrpSpPr/>
          <p:nvPr/>
        </p:nvGrpSpPr>
        <p:grpSpPr>
          <a:xfrm>
            <a:off x="8677019" y="1226440"/>
            <a:ext cx="986743" cy="862255"/>
            <a:chOff x="2507455" y="4249822"/>
            <a:chExt cx="2891909" cy="2527064"/>
          </a:xfrm>
        </p:grpSpPr>
        <p:sp>
          <p:nvSpPr>
            <p:cNvPr id="73" name="Star: 7 Points 72">
              <a:extLst>
                <a:ext uri="{FF2B5EF4-FFF2-40B4-BE49-F238E27FC236}">
                  <a16:creationId xmlns:a16="http://schemas.microsoft.com/office/drawing/2014/main" id="{D36E721B-C104-447E-956C-7535AD902BEF}"/>
                </a:ext>
              </a:extLst>
            </p:cNvPr>
            <p:cNvSpPr/>
            <p:nvPr/>
          </p:nvSpPr>
          <p:spPr>
            <a:xfrm>
              <a:off x="2524836" y="4249822"/>
              <a:ext cx="2874528" cy="2525767"/>
            </a:xfrm>
            <a:prstGeom prst="star7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glow rad="2286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Star: 7 Points 73">
              <a:extLst>
                <a:ext uri="{FF2B5EF4-FFF2-40B4-BE49-F238E27FC236}">
                  <a16:creationId xmlns:a16="http://schemas.microsoft.com/office/drawing/2014/main" id="{365B335F-2869-4A34-A3F4-E957FEBB7B1A}"/>
                </a:ext>
              </a:extLst>
            </p:cNvPr>
            <p:cNvSpPr/>
            <p:nvPr/>
          </p:nvSpPr>
          <p:spPr>
            <a:xfrm rot="19983506">
              <a:off x="2507455" y="4251119"/>
              <a:ext cx="2874528" cy="2525767"/>
            </a:xfrm>
            <a:prstGeom prst="star7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E58252D2-3654-4EB1-8ABF-FBBA1BB229EA}"/>
                </a:ext>
              </a:extLst>
            </p:cNvPr>
            <p:cNvSpPr/>
            <p:nvPr/>
          </p:nvSpPr>
          <p:spPr>
            <a:xfrm>
              <a:off x="3380623" y="5124287"/>
              <a:ext cx="1079025" cy="10790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glow rad="228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D7186FC-ACAA-400A-B0A6-922464028656}"/>
                </a:ext>
              </a:extLst>
            </p:cNvPr>
            <p:cNvSpPr/>
            <p:nvPr/>
          </p:nvSpPr>
          <p:spPr>
            <a:xfrm>
              <a:off x="3506897" y="5275168"/>
              <a:ext cx="826477" cy="82647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  <a:effectLst>
              <a:glow rad="2286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77550F1-E584-4A7B-9182-2DF6573EC9BA}"/>
                </a:ext>
              </a:extLst>
            </p:cNvPr>
            <p:cNvSpPr/>
            <p:nvPr/>
          </p:nvSpPr>
          <p:spPr>
            <a:xfrm>
              <a:off x="3581764" y="5343695"/>
              <a:ext cx="689422" cy="689422"/>
            </a:xfrm>
            <a:prstGeom prst="ellipse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1" name="AIVoiceGenerator_com_13-12-2024T20_3_3_ J">
            <a:hlinkClick r:id="" action="ppaction://media"/>
            <a:extLst>
              <a:ext uri="{FF2B5EF4-FFF2-40B4-BE49-F238E27FC236}">
                <a16:creationId xmlns:a16="http://schemas.microsoft.com/office/drawing/2014/main" id="{E4926EAE-33FE-4D87-8B97-02806007BC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7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24" fill="hold"/>
                                        <p:tgtEl>
                                          <p:spTgt spid="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>
            <a:off x="5445098" y="4225402"/>
            <a:ext cx="112073" cy="81989"/>
          </a:xfrm>
          <a:prstGeom prst="rect">
            <a:avLst/>
          </a:prstGeom>
        </p:spPr>
      </p:pic>
      <p:pic>
        <p:nvPicPr>
          <p:cNvPr id="160" name="AIVoiceGenerator_com_11-12-2024T8_8_8_ F">
            <a:hlinkClick r:id="" action="ppaction://media"/>
            <a:extLst>
              <a:ext uri="{FF2B5EF4-FFF2-40B4-BE49-F238E27FC236}">
                <a16:creationId xmlns:a16="http://schemas.microsoft.com/office/drawing/2014/main" id="{F793FC33-1435-4E28-88DA-B5B34B9D622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49559FB-56FC-4FC9-B5B7-2C6E22459806}"/>
              </a:ext>
            </a:extLst>
          </p:cNvPr>
          <p:cNvGrpSpPr/>
          <p:nvPr/>
        </p:nvGrpSpPr>
        <p:grpSpPr>
          <a:xfrm>
            <a:off x="6479531" y="3083237"/>
            <a:ext cx="1103602" cy="1735963"/>
            <a:chOff x="1367737" y="2245196"/>
            <a:chExt cx="2116777" cy="3329685"/>
          </a:xfrm>
        </p:grpSpPr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4437BC3-16D8-4A7B-8403-DF8B6C7A3FDE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222" name="Group 221">
                <a:extLst>
                  <a:ext uri="{FF2B5EF4-FFF2-40B4-BE49-F238E27FC236}">
                    <a16:creationId xmlns:a16="http://schemas.microsoft.com/office/drawing/2014/main" id="{1ECC8591-9703-43E5-B2D9-3D229D77ACAE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074868" y="3573966"/>
                <a:chExt cx="1418628" cy="2231494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225" name="Group 224">
                  <a:extLst>
                    <a:ext uri="{FF2B5EF4-FFF2-40B4-BE49-F238E27FC236}">
                      <a16:creationId xmlns:a16="http://schemas.microsoft.com/office/drawing/2014/main" id="{34EBDAFC-9CE4-48FF-A498-0DEB676ED209}"/>
                    </a:ext>
                  </a:extLst>
                </p:cNvPr>
                <p:cNvGrpSpPr/>
                <p:nvPr/>
              </p:nvGrpSpPr>
              <p:grpSpPr>
                <a:xfrm>
                  <a:off x="1074868" y="3573966"/>
                  <a:ext cx="1418628" cy="2231494"/>
                  <a:chOff x="1094497" y="2654773"/>
                  <a:chExt cx="2211508" cy="3478690"/>
                </a:xfrm>
              </p:grpSpPr>
              <p:grpSp>
                <p:nvGrpSpPr>
                  <p:cNvPr id="228" name="Group 227">
                    <a:extLst>
                      <a:ext uri="{FF2B5EF4-FFF2-40B4-BE49-F238E27FC236}">
                        <a16:creationId xmlns:a16="http://schemas.microsoft.com/office/drawing/2014/main" id="{DCE9647F-2233-47DB-AA8C-CC8AB7F5668D}"/>
                      </a:ext>
                    </a:extLst>
                  </p:cNvPr>
                  <p:cNvGrpSpPr/>
                  <p:nvPr/>
                </p:nvGrpSpPr>
                <p:grpSpPr>
                  <a:xfrm>
                    <a:off x="1094497" y="2657176"/>
                    <a:ext cx="2211508" cy="3476287"/>
                    <a:chOff x="3698767" y="4774931"/>
                    <a:chExt cx="2536875" cy="3987737"/>
                  </a:xfrm>
                </p:grpSpPr>
                <p:sp>
                  <p:nvSpPr>
                    <p:cNvPr id="234" name="Freeform: Shape 233">
                      <a:extLst>
                        <a:ext uri="{FF2B5EF4-FFF2-40B4-BE49-F238E27FC236}">
                          <a16:creationId xmlns:a16="http://schemas.microsoft.com/office/drawing/2014/main" id="{F041B769-AB02-42A5-BF5D-B8C054EB1967}"/>
                        </a:ext>
                      </a:extLst>
                    </p:cNvPr>
                    <p:cNvSpPr/>
                    <p:nvPr/>
                  </p:nvSpPr>
                  <p:spPr>
                    <a:xfrm rot="21091604">
                      <a:off x="3745493" y="6377475"/>
                      <a:ext cx="649909" cy="923978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909" h="923977">
                          <a:moveTo>
                            <a:pt x="115393" y="0"/>
                          </a:moveTo>
                          <a:cubicBezTo>
                            <a:pt x="35224" y="148431"/>
                            <a:pt x="-44945" y="296863"/>
                            <a:pt x="29668" y="438150"/>
                          </a:cubicBezTo>
                          <a:cubicBezTo>
                            <a:pt x="104280" y="579438"/>
                            <a:pt x="459881" y="766763"/>
                            <a:pt x="563068" y="847725"/>
                          </a:cubicBezTo>
                          <a:cubicBezTo>
                            <a:pt x="666255" y="928687"/>
                            <a:pt x="648793" y="923925"/>
                            <a:pt x="648793" y="923925"/>
                          </a:cubicBezTo>
                          <a:lnTo>
                            <a:pt x="648793" y="923925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cxnSp>
                  <p:nvCxnSpPr>
                    <p:cNvPr id="235" name="Straight Connector 234">
                      <a:extLst>
                        <a:ext uri="{FF2B5EF4-FFF2-40B4-BE49-F238E27FC236}">
                          <a16:creationId xmlns:a16="http://schemas.microsoft.com/office/drawing/2014/main" id="{47541A79-438D-4947-9D41-56F9F305F364}"/>
                        </a:ext>
                      </a:extLst>
                    </p:cNvPr>
                    <p:cNvCxnSpPr>
                      <a:cxnSpLocks/>
                      <a:endCxn id="240" idx="3"/>
                    </p:cNvCxnSpPr>
                    <p:nvPr/>
                  </p:nvCxnSpPr>
                  <p:spPr>
                    <a:xfrm>
                      <a:off x="4651438" y="6951597"/>
                      <a:ext cx="9400" cy="1496199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cxnSp>
                  <p:nvCxnSpPr>
                    <p:cNvPr id="236" name="Straight Connector 235">
                      <a:extLst>
                        <a:ext uri="{FF2B5EF4-FFF2-40B4-BE49-F238E27FC236}">
                          <a16:creationId xmlns:a16="http://schemas.microsoft.com/office/drawing/2014/main" id="{E4D9B428-DB86-452A-A899-4016351A270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87627" y="7068168"/>
                      <a:ext cx="25498" cy="1591184"/>
                    </a:xfrm>
                    <a:prstGeom prst="line">
                      <a:avLst/>
                    </a:prstGeom>
                    <a:noFill/>
                    <a:ln w="5715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</p:cxnSp>
                <p:sp>
                  <p:nvSpPr>
                    <p:cNvPr id="237" name="Oval 236">
                      <a:extLst>
                        <a:ext uri="{FF2B5EF4-FFF2-40B4-BE49-F238E27FC236}">
                          <a16:creationId xmlns:a16="http://schemas.microsoft.com/office/drawing/2014/main" id="{4E9D93EC-8E6F-4344-9794-47FDEB6B68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67" y="4774931"/>
                      <a:ext cx="2536875" cy="2447779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8" name="Oval 237">
                      <a:extLst>
                        <a:ext uri="{FF2B5EF4-FFF2-40B4-BE49-F238E27FC236}">
                          <a16:creationId xmlns:a16="http://schemas.microsoft.com/office/drawing/2014/main" id="{C58EB728-52EF-46F4-87D9-7A46EE921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42308" y="5803090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9" name="Rectangle: Top Corners Rounded 238">
                      <a:extLst>
                        <a:ext uri="{FF2B5EF4-FFF2-40B4-BE49-F238E27FC236}">
                          <a16:creationId xmlns:a16="http://schemas.microsoft.com/office/drawing/2014/main" id="{006C61EC-0A4D-4347-85E2-D85D714E2C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6697" y="856235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0" name="Rectangle: Top Corners Rounded 239">
                      <a:extLst>
                        <a:ext uri="{FF2B5EF4-FFF2-40B4-BE49-F238E27FC236}">
                          <a16:creationId xmlns:a16="http://schemas.microsoft.com/office/drawing/2014/main" id="{AB532A85-A2F9-474E-8AA7-4FF01CAB9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26089" y="8447797"/>
                      <a:ext cx="669495" cy="200311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1" name="Freeform: Shape 240">
                      <a:extLst>
                        <a:ext uri="{FF2B5EF4-FFF2-40B4-BE49-F238E27FC236}">
                          <a16:creationId xmlns:a16="http://schemas.microsoft.com/office/drawing/2014/main" id="{EEC75875-5FED-4FC7-B9E0-510459F5A6BD}"/>
                        </a:ext>
                      </a:extLst>
                    </p:cNvPr>
                    <p:cNvSpPr/>
                    <p:nvPr/>
                  </p:nvSpPr>
                  <p:spPr>
                    <a:xfrm rot="4161426" flipH="1">
                      <a:off x="5118336" y="6612143"/>
                      <a:ext cx="551372" cy="383063"/>
                    </a:xfrm>
                    <a:custGeom>
                      <a:avLst/>
                      <a:gdLst>
                        <a:gd name="connsiteX0" fmla="*/ 115393 w 649909"/>
                        <a:gd name="connsiteY0" fmla="*/ 0 h 923977"/>
                        <a:gd name="connsiteX1" fmla="*/ 29668 w 649909"/>
                        <a:gd name="connsiteY1" fmla="*/ 438150 h 923977"/>
                        <a:gd name="connsiteX2" fmla="*/ 563068 w 649909"/>
                        <a:gd name="connsiteY2" fmla="*/ 847725 h 923977"/>
                        <a:gd name="connsiteX3" fmla="*/ 648793 w 649909"/>
                        <a:gd name="connsiteY3" fmla="*/ 923925 h 923977"/>
                        <a:gd name="connsiteX4" fmla="*/ 648793 w 649909"/>
                        <a:gd name="connsiteY4" fmla="*/ 923925 h 923977"/>
                        <a:gd name="connsiteX0" fmla="*/ 0 w 620241"/>
                        <a:gd name="connsiteY0" fmla="*/ 0 h 485827"/>
                        <a:gd name="connsiteX1" fmla="*/ 533400 w 620241"/>
                        <a:gd name="connsiteY1" fmla="*/ 409575 h 485827"/>
                        <a:gd name="connsiteX2" fmla="*/ 619125 w 620241"/>
                        <a:gd name="connsiteY2" fmla="*/ 485775 h 485827"/>
                        <a:gd name="connsiteX3" fmla="*/ 619125 w 620241"/>
                        <a:gd name="connsiteY3" fmla="*/ 485775 h 485827"/>
                        <a:gd name="connsiteX0" fmla="*/ 0 w 723830"/>
                        <a:gd name="connsiteY0" fmla="*/ 0 h 1002839"/>
                        <a:gd name="connsiteX1" fmla="*/ 633604 w 723830"/>
                        <a:gd name="connsiteY1" fmla="*/ 903446 h 1002839"/>
                        <a:gd name="connsiteX2" fmla="*/ 719329 w 723830"/>
                        <a:gd name="connsiteY2" fmla="*/ 979646 h 1002839"/>
                        <a:gd name="connsiteX3" fmla="*/ 719329 w 723830"/>
                        <a:gd name="connsiteY3" fmla="*/ 979646 h 1002839"/>
                        <a:gd name="connsiteX0" fmla="*/ 0 w 719414"/>
                        <a:gd name="connsiteY0" fmla="*/ 0 h 979646"/>
                        <a:gd name="connsiteX1" fmla="*/ 168042 w 719414"/>
                        <a:gd name="connsiteY1" fmla="*/ 596585 h 979646"/>
                        <a:gd name="connsiteX2" fmla="*/ 633604 w 719414"/>
                        <a:gd name="connsiteY2" fmla="*/ 903446 h 979646"/>
                        <a:gd name="connsiteX3" fmla="*/ 719329 w 719414"/>
                        <a:gd name="connsiteY3" fmla="*/ 979646 h 979646"/>
                        <a:gd name="connsiteX4" fmla="*/ 719329 w 719414"/>
                        <a:gd name="connsiteY4" fmla="*/ 979646 h 979646"/>
                        <a:gd name="connsiteX0" fmla="*/ 0 w 551372"/>
                        <a:gd name="connsiteY0" fmla="*/ 0 h 383061"/>
                        <a:gd name="connsiteX1" fmla="*/ 465562 w 551372"/>
                        <a:gd name="connsiteY1" fmla="*/ 306861 h 383061"/>
                        <a:gd name="connsiteX2" fmla="*/ 551287 w 551372"/>
                        <a:gd name="connsiteY2" fmla="*/ 383061 h 383061"/>
                        <a:gd name="connsiteX3" fmla="*/ 551287 w 551372"/>
                        <a:gd name="connsiteY3" fmla="*/ 383061 h 383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1372" h="383061">
                          <a:moveTo>
                            <a:pt x="0" y="0"/>
                          </a:moveTo>
                          <a:cubicBezTo>
                            <a:pt x="105601" y="150574"/>
                            <a:pt x="373681" y="243018"/>
                            <a:pt x="465562" y="306861"/>
                          </a:cubicBezTo>
                          <a:cubicBezTo>
                            <a:pt x="557443" y="370705"/>
                            <a:pt x="551287" y="383061"/>
                            <a:pt x="551287" y="383061"/>
                          </a:cubicBezTo>
                          <a:lnTo>
                            <a:pt x="551287" y="383061"/>
                          </a:lnTo>
                        </a:path>
                      </a:pathLst>
                    </a:custGeom>
                    <a:noFill/>
                    <a:ln w="381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" name="Freeform: Shape 241">
                      <a:extLst>
                        <a:ext uri="{FF2B5EF4-FFF2-40B4-BE49-F238E27FC236}">
                          <a16:creationId xmlns:a16="http://schemas.microsoft.com/office/drawing/2014/main" id="{A53DF283-9A8B-4453-A24B-F27427236394}"/>
                        </a:ext>
                      </a:extLst>
                    </p:cNvPr>
                    <p:cNvSpPr/>
                    <p:nvPr/>
                  </p:nvSpPr>
                  <p:spPr>
                    <a:xfrm rot="420143" flipH="1">
                      <a:off x="4624421" y="6206429"/>
                      <a:ext cx="184935" cy="190499"/>
                    </a:xfrm>
                    <a:custGeom>
                      <a:avLst/>
                      <a:gdLst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166688 w 209668"/>
                        <a:gd name="connsiteY5" fmla="*/ 52387 h 195262"/>
                        <a:gd name="connsiteX6" fmla="*/ 200025 w 209668"/>
                        <a:gd name="connsiteY6" fmla="*/ 61912 h 195262"/>
                        <a:gd name="connsiteX7" fmla="*/ 209550 w 209668"/>
                        <a:gd name="connsiteY7" fmla="*/ 76200 h 195262"/>
                        <a:gd name="connsiteX8" fmla="*/ 185738 w 209668"/>
                        <a:gd name="connsiteY8" fmla="*/ 157162 h 195262"/>
                        <a:gd name="connsiteX9" fmla="*/ 166688 w 209668"/>
                        <a:gd name="connsiteY9" fmla="*/ 166687 h 195262"/>
                        <a:gd name="connsiteX10" fmla="*/ 123825 w 209668"/>
                        <a:gd name="connsiteY10" fmla="*/ 185737 h 195262"/>
                        <a:gd name="connsiteX11" fmla="*/ 109538 w 209668"/>
                        <a:gd name="connsiteY11" fmla="*/ 190500 h 195262"/>
                        <a:gd name="connsiteX12" fmla="*/ 95250 w 209668"/>
                        <a:gd name="connsiteY12" fmla="*/ 195262 h 195262"/>
                        <a:gd name="connsiteX13" fmla="*/ 23813 w 209668"/>
                        <a:gd name="connsiteY13" fmla="*/ 190500 h 195262"/>
                        <a:gd name="connsiteX14" fmla="*/ 9525 w 209668"/>
                        <a:gd name="connsiteY14" fmla="*/ 185737 h 195262"/>
                        <a:gd name="connsiteX15" fmla="*/ 0 w 209668"/>
                        <a:gd name="connsiteY15" fmla="*/ 176212 h 195262"/>
                        <a:gd name="connsiteX0" fmla="*/ 33338 w 209668"/>
                        <a:gd name="connsiteY0" fmla="*/ 0 h 195262"/>
                        <a:gd name="connsiteX1" fmla="*/ 57150 w 209668"/>
                        <a:gd name="connsiteY1" fmla="*/ 14287 h 195262"/>
                        <a:gd name="connsiteX2" fmla="*/ 71438 w 209668"/>
                        <a:gd name="connsiteY2" fmla="*/ 23812 h 195262"/>
                        <a:gd name="connsiteX3" fmla="*/ 114300 w 209668"/>
                        <a:gd name="connsiteY3" fmla="*/ 33337 h 195262"/>
                        <a:gd name="connsiteX4" fmla="*/ 128588 w 209668"/>
                        <a:gd name="connsiteY4" fmla="*/ 42862 h 195262"/>
                        <a:gd name="connsiteX5" fmla="*/ 200025 w 209668"/>
                        <a:gd name="connsiteY5" fmla="*/ 61912 h 195262"/>
                        <a:gd name="connsiteX6" fmla="*/ 209550 w 209668"/>
                        <a:gd name="connsiteY6" fmla="*/ 76200 h 195262"/>
                        <a:gd name="connsiteX7" fmla="*/ 185738 w 209668"/>
                        <a:gd name="connsiteY7" fmla="*/ 157162 h 195262"/>
                        <a:gd name="connsiteX8" fmla="*/ 166688 w 209668"/>
                        <a:gd name="connsiteY8" fmla="*/ 166687 h 195262"/>
                        <a:gd name="connsiteX9" fmla="*/ 123825 w 209668"/>
                        <a:gd name="connsiteY9" fmla="*/ 185737 h 195262"/>
                        <a:gd name="connsiteX10" fmla="*/ 109538 w 209668"/>
                        <a:gd name="connsiteY10" fmla="*/ 190500 h 195262"/>
                        <a:gd name="connsiteX11" fmla="*/ 95250 w 209668"/>
                        <a:gd name="connsiteY11" fmla="*/ 195262 h 195262"/>
                        <a:gd name="connsiteX12" fmla="*/ 23813 w 209668"/>
                        <a:gd name="connsiteY12" fmla="*/ 190500 h 195262"/>
                        <a:gd name="connsiteX13" fmla="*/ 9525 w 209668"/>
                        <a:gd name="connsiteY13" fmla="*/ 185737 h 195262"/>
                        <a:gd name="connsiteX14" fmla="*/ 0 w 209668"/>
                        <a:gd name="connsiteY14" fmla="*/ 176212 h 195262"/>
                        <a:gd name="connsiteX0" fmla="*/ 33338 w 202730"/>
                        <a:gd name="connsiteY0" fmla="*/ 0 h 195262"/>
                        <a:gd name="connsiteX1" fmla="*/ 57150 w 202730"/>
                        <a:gd name="connsiteY1" fmla="*/ 14287 h 195262"/>
                        <a:gd name="connsiteX2" fmla="*/ 71438 w 202730"/>
                        <a:gd name="connsiteY2" fmla="*/ 23812 h 195262"/>
                        <a:gd name="connsiteX3" fmla="*/ 114300 w 202730"/>
                        <a:gd name="connsiteY3" fmla="*/ 33337 h 195262"/>
                        <a:gd name="connsiteX4" fmla="*/ 128588 w 202730"/>
                        <a:gd name="connsiteY4" fmla="*/ 42862 h 195262"/>
                        <a:gd name="connsiteX5" fmla="*/ 200025 w 202730"/>
                        <a:gd name="connsiteY5" fmla="*/ 61912 h 195262"/>
                        <a:gd name="connsiteX6" fmla="*/ 185738 w 202730"/>
                        <a:gd name="connsiteY6" fmla="*/ 157162 h 195262"/>
                        <a:gd name="connsiteX7" fmla="*/ 166688 w 202730"/>
                        <a:gd name="connsiteY7" fmla="*/ 166687 h 195262"/>
                        <a:gd name="connsiteX8" fmla="*/ 123825 w 202730"/>
                        <a:gd name="connsiteY8" fmla="*/ 185737 h 195262"/>
                        <a:gd name="connsiteX9" fmla="*/ 109538 w 202730"/>
                        <a:gd name="connsiteY9" fmla="*/ 190500 h 195262"/>
                        <a:gd name="connsiteX10" fmla="*/ 95250 w 202730"/>
                        <a:gd name="connsiteY10" fmla="*/ 195262 h 195262"/>
                        <a:gd name="connsiteX11" fmla="*/ 23813 w 202730"/>
                        <a:gd name="connsiteY11" fmla="*/ 190500 h 195262"/>
                        <a:gd name="connsiteX12" fmla="*/ 9525 w 202730"/>
                        <a:gd name="connsiteY12" fmla="*/ 185737 h 195262"/>
                        <a:gd name="connsiteX13" fmla="*/ 0 w 202730"/>
                        <a:gd name="connsiteY13" fmla="*/ 176212 h 195262"/>
                        <a:gd name="connsiteX0" fmla="*/ 33338 w 207126"/>
                        <a:gd name="connsiteY0" fmla="*/ 0 h 195262"/>
                        <a:gd name="connsiteX1" fmla="*/ 57150 w 207126"/>
                        <a:gd name="connsiteY1" fmla="*/ 14287 h 195262"/>
                        <a:gd name="connsiteX2" fmla="*/ 71438 w 207126"/>
                        <a:gd name="connsiteY2" fmla="*/ 23812 h 195262"/>
                        <a:gd name="connsiteX3" fmla="*/ 114300 w 207126"/>
                        <a:gd name="connsiteY3" fmla="*/ 33337 h 195262"/>
                        <a:gd name="connsiteX4" fmla="*/ 128588 w 207126"/>
                        <a:gd name="connsiteY4" fmla="*/ 42862 h 195262"/>
                        <a:gd name="connsiteX5" fmla="*/ 204787 w 207126"/>
                        <a:gd name="connsiteY5" fmla="*/ 76199 h 195262"/>
                        <a:gd name="connsiteX6" fmla="*/ 185738 w 207126"/>
                        <a:gd name="connsiteY6" fmla="*/ 157162 h 195262"/>
                        <a:gd name="connsiteX7" fmla="*/ 166688 w 207126"/>
                        <a:gd name="connsiteY7" fmla="*/ 166687 h 195262"/>
                        <a:gd name="connsiteX8" fmla="*/ 123825 w 207126"/>
                        <a:gd name="connsiteY8" fmla="*/ 185737 h 195262"/>
                        <a:gd name="connsiteX9" fmla="*/ 109538 w 207126"/>
                        <a:gd name="connsiteY9" fmla="*/ 190500 h 195262"/>
                        <a:gd name="connsiteX10" fmla="*/ 95250 w 207126"/>
                        <a:gd name="connsiteY10" fmla="*/ 195262 h 195262"/>
                        <a:gd name="connsiteX11" fmla="*/ 23813 w 207126"/>
                        <a:gd name="connsiteY11" fmla="*/ 190500 h 195262"/>
                        <a:gd name="connsiteX12" fmla="*/ 9525 w 207126"/>
                        <a:gd name="connsiteY12" fmla="*/ 185737 h 195262"/>
                        <a:gd name="connsiteX13" fmla="*/ 0 w 207126"/>
                        <a:gd name="connsiteY13" fmla="*/ 176212 h 195262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109538 w 207126"/>
                        <a:gd name="connsiteY9" fmla="*/ 190500 h 190500"/>
                        <a:gd name="connsiteX10" fmla="*/ 23813 w 207126"/>
                        <a:gd name="connsiteY10" fmla="*/ 190500 h 190500"/>
                        <a:gd name="connsiteX11" fmla="*/ 9525 w 207126"/>
                        <a:gd name="connsiteY11" fmla="*/ 185737 h 190500"/>
                        <a:gd name="connsiteX12" fmla="*/ 0 w 207126"/>
                        <a:gd name="connsiteY12" fmla="*/ 176212 h 190500"/>
                        <a:gd name="connsiteX0" fmla="*/ 33338 w 207126"/>
                        <a:gd name="connsiteY0" fmla="*/ 0 h 190500"/>
                        <a:gd name="connsiteX1" fmla="*/ 57150 w 207126"/>
                        <a:gd name="connsiteY1" fmla="*/ 14287 h 190500"/>
                        <a:gd name="connsiteX2" fmla="*/ 71438 w 207126"/>
                        <a:gd name="connsiteY2" fmla="*/ 23812 h 190500"/>
                        <a:gd name="connsiteX3" fmla="*/ 114300 w 207126"/>
                        <a:gd name="connsiteY3" fmla="*/ 33337 h 190500"/>
                        <a:gd name="connsiteX4" fmla="*/ 128588 w 207126"/>
                        <a:gd name="connsiteY4" fmla="*/ 42862 h 190500"/>
                        <a:gd name="connsiteX5" fmla="*/ 204787 w 207126"/>
                        <a:gd name="connsiteY5" fmla="*/ 76199 h 190500"/>
                        <a:gd name="connsiteX6" fmla="*/ 185738 w 207126"/>
                        <a:gd name="connsiteY6" fmla="*/ 157162 h 190500"/>
                        <a:gd name="connsiteX7" fmla="*/ 166688 w 207126"/>
                        <a:gd name="connsiteY7" fmla="*/ 166687 h 190500"/>
                        <a:gd name="connsiteX8" fmla="*/ 123825 w 207126"/>
                        <a:gd name="connsiteY8" fmla="*/ 185737 h 190500"/>
                        <a:gd name="connsiteX9" fmla="*/ 23813 w 207126"/>
                        <a:gd name="connsiteY9" fmla="*/ 190500 h 190500"/>
                        <a:gd name="connsiteX10" fmla="*/ 9525 w 207126"/>
                        <a:gd name="connsiteY10" fmla="*/ 185737 h 190500"/>
                        <a:gd name="connsiteX11" fmla="*/ 0 w 207126"/>
                        <a:gd name="connsiteY11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71438 w 207779"/>
                        <a:gd name="connsiteY2" fmla="*/ 23812 h 190500"/>
                        <a:gd name="connsiteX3" fmla="*/ 114300 w 207779"/>
                        <a:gd name="connsiteY3" fmla="*/ 33337 h 190500"/>
                        <a:gd name="connsiteX4" fmla="*/ 128588 w 207779"/>
                        <a:gd name="connsiteY4" fmla="*/ 42862 h 190500"/>
                        <a:gd name="connsiteX5" fmla="*/ 204787 w 207779"/>
                        <a:gd name="connsiteY5" fmla="*/ 76199 h 190500"/>
                        <a:gd name="connsiteX6" fmla="*/ 185738 w 207779"/>
                        <a:gd name="connsiteY6" fmla="*/ 157162 h 190500"/>
                        <a:gd name="connsiteX7" fmla="*/ 123825 w 207779"/>
                        <a:gd name="connsiteY7" fmla="*/ 185737 h 190500"/>
                        <a:gd name="connsiteX8" fmla="*/ 23813 w 207779"/>
                        <a:gd name="connsiteY8" fmla="*/ 190500 h 190500"/>
                        <a:gd name="connsiteX9" fmla="*/ 9525 w 207779"/>
                        <a:gd name="connsiteY9" fmla="*/ 185737 h 190500"/>
                        <a:gd name="connsiteX10" fmla="*/ 0 w 207779"/>
                        <a:gd name="connsiteY10" fmla="*/ 176212 h 190500"/>
                        <a:gd name="connsiteX0" fmla="*/ 33338 w 207779"/>
                        <a:gd name="connsiteY0" fmla="*/ 0 h 190500"/>
                        <a:gd name="connsiteX1" fmla="*/ 57150 w 207779"/>
                        <a:gd name="connsiteY1" fmla="*/ 14287 h 190500"/>
                        <a:gd name="connsiteX2" fmla="*/ 114300 w 207779"/>
                        <a:gd name="connsiteY2" fmla="*/ 33337 h 190500"/>
                        <a:gd name="connsiteX3" fmla="*/ 128588 w 207779"/>
                        <a:gd name="connsiteY3" fmla="*/ 42862 h 190500"/>
                        <a:gd name="connsiteX4" fmla="*/ 204787 w 207779"/>
                        <a:gd name="connsiteY4" fmla="*/ 76199 h 190500"/>
                        <a:gd name="connsiteX5" fmla="*/ 185738 w 207779"/>
                        <a:gd name="connsiteY5" fmla="*/ 157162 h 190500"/>
                        <a:gd name="connsiteX6" fmla="*/ 123825 w 207779"/>
                        <a:gd name="connsiteY6" fmla="*/ 185737 h 190500"/>
                        <a:gd name="connsiteX7" fmla="*/ 23813 w 207779"/>
                        <a:gd name="connsiteY7" fmla="*/ 190500 h 190500"/>
                        <a:gd name="connsiteX8" fmla="*/ 9525 w 207779"/>
                        <a:gd name="connsiteY8" fmla="*/ 185737 h 190500"/>
                        <a:gd name="connsiteX9" fmla="*/ 0 w 207779"/>
                        <a:gd name="connsiteY9" fmla="*/ 176212 h 190500"/>
                        <a:gd name="connsiteX0" fmla="*/ 33338 w 208748"/>
                        <a:gd name="connsiteY0" fmla="*/ 0 h 190500"/>
                        <a:gd name="connsiteX1" fmla="*/ 57150 w 208748"/>
                        <a:gd name="connsiteY1" fmla="*/ 14287 h 190500"/>
                        <a:gd name="connsiteX2" fmla="*/ 114300 w 208748"/>
                        <a:gd name="connsiteY2" fmla="*/ 33337 h 190500"/>
                        <a:gd name="connsiteX3" fmla="*/ 204787 w 208748"/>
                        <a:gd name="connsiteY3" fmla="*/ 76199 h 190500"/>
                        <a:gd name="connsiteX4" fmla="*/ 185738 w 208748"/>
                        <a:gd name="connsiteY4" fmla="*/ 157162 h 190500"/>
                        <a:gd name="connsiteX5" fmla="*/ 123825 w 208748"/>
                        <a:gd name="connsiteY5" fmla="*/ 185737 h 190500"/>
                        <a:gd name="connsiteX6" fmla="*/ 23813 w 208748"/>
                        <a:gd name="connsiteY6" fmla="*/ 190500 h 190500"/>
                        <a:gd name="connsiteX7" fmla="*/ 9525 w 208748"/>
                        <a:gd name="connsiteY7" fmla="*/ 185737 h 190500"/>
                        <a:gd name="connsiteX8" fmla="*/ 0 w 208748"/>
                        <a:gd name="connsiteY8" fmla="*/ 176212 h 190500"/>
                        <a:gd name="connsiteX0" fmla="*/ 23813 w 199223"/>
                        <a:gd name="connsiteY0" fmla="*/ 0 h 190500"/>
                        <a:gd name="connsiteX1" fmla="*/ 47625 w 199223"/>
                        <a:gd name="connsiteY1" fmla="*/ 14287 h 190500"/>
                        <a:gd name="connsiteX2" fmla="*/ 104775 w 199223"/>
                        <a:gd name="connsiteY2" fmla="*/ 33337 h 190500"/>
                        <a:gd name="connsiteX3" fmla="*/ 195262 w 199223"/>
                        <a:gd name="connsiteY3" fmla="*/ 76199 h 190500"/>
                        <a:gd name="connsiteX4" fmla="*/ 176213 w 199223"/>
                        <a:gd name="connsiteY4" fmla="*/ 157162 h 190500"/>
                        <a:gd name="connsiteX5" fmla="*/ 114300 w 199223"/>
                        <a:gd name="connsiteY5" fmla="*/ 185737 h 190500"/>
                        <a:gd name="connsiteX6" fmla="*/ 14288 w 199223"/>
                        <a:gd name="connsiteY6" fmla="*/ 190500 h 190500"/>
                        <a:gd name="connsiteX7" fmla="*/ 0 w 199223"/>
                        <a:gd name="connsiteY7" fmla="*/ 185737 h 190500"/>
                        <a:gd name="connsiteX0" fmla="*/ 9525 w 184935"/>
                        <a:gd name="connsiteY0" fmla="*/ 0 h 190500"/>
                        <a:gd name="connsiteX1" fmla="*/ 33337 w 184935"/>
                        <a:gd name="connsiteY1" fmla="*/ 14287 h 190500"/>
                        <a:gd name="connsiteX2" fmla="*/ 90487 w 184935"/>
                        <a:gd name="connsiteY2" fmla="*/ 33337 h 190500"/>
                        <a:gd name="connsiteX3" fmla="*/ 180974 w 184935"/>
                        <a:gd name="connsiteY3" fmla="*/ 76199 h 190500"/>
                        <a:gd name="connsiteX4" fmla="*/ 161925 w 184935"/>
                        <a:gd name="connsiteY4" fmla="*/ 157162 h 190500"/>
                        <a:gd name="connsiteX5" fmla="*/ 100012 w 184935"/>
                        <a:gd name="connsiteY5" fmla="*/ 185737 h 190500"/>
                        <a:gd name="connsiteX6" fmla="*/ 0 w 184935"/>
                        <a:gd name="connsiteY6" fmla="*/ 190500 h 19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4935" h="190500">
                          <a:moveTo>
                            <a:pt x="9525" y="0"/>
                          </a:moveTo>
                          <a:cubicBezTo>
                            <a:pt x="17462" y="4762"/>
                            <a:pt x="19843" y="8731"/>
                            <a:pt x="33337" y="14287"/>
                          </a:cubicBezTo>
                          <a:cubicBezTo>
                            <a:pt x="46831" y="19843"/>
                            <a:pt x="65881" y="23018"/>
                            <a:pt x="90487" y="33337"/>
                          </a:cubicBezTo>
                          <a:cubicBezTo>
                            <a:pt x="115093" y="43656"/>
                            <a:pt x="169068" y="55562"/>
                            <a:pt x="180974" y="76199"/>
                          </a:cubicBezTo>
                          <a:cubicBezTo>
                            <a:pt x="192880" y="96836"/>
                            <a:pt x="175419" y="138906"/>
                            <a:pt x="161925" y="157162"/>
                          </a:cubicBezTo>
                          <a:cubicBezTo>
                            <a:pt x="148431" y="175418"/>
                            <a:pt x="126999" y="180181"/>
                            <a:pt x="100012" y="185737"/>
                          </a:cubicBezTo>
                          <a:cubicBezTo>
                            <a:pt x="73025" y="191293"/>
                            <a:pt x="33337" y="188912"/>
                            <a:pt x="0" y="190500"/>
                          </a:cubicBezTo>
                        </a:path>
                      </a:pathLst>
                    </a:custGeom>
                    <a:noFill/>
                    <a:ln w="12700" cap="flat" cmpd="sng" algn="ctr">
                      <a:solidFill>
                        <a:sysClr val="windowText" lastClr="000000"/>
                      </a:solidFill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3" name="Oval 242">
                      <a:extLst>
                        <a:ext uri="{FF2B5EF4-FFF2-40B4-BE49-F238E27FC236}">
                          <a16:creationId xmlns:a16="http://schemas.microsoft.com/office/drawing/2014/main" id="{F74F0766-A4B0-4444-AE73-F5F3C0E8C2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24900" y="5803089"/>
                      <a:ext cx="261279" cy="259520"/>
                    </a:xfrm>
                    <a:prstGeom prst="ellipse">
                      <a:avLst/>
                    </a:prstGeom>
                    <a:solidFill>
                      <a:sysClr val="windowText" lastClr="000000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4" name="Oval 243">
                      <a:extLst>
                        <a:ext uri="{FF2B5EF4-FFF2-40B4-BE49-F238E27FC236}">
                          <a16:creationId xmlns:a16="http://schemas.microsoft.com/office/drawing/2014/main" id="{A452AFDA-34BD-43DF-A8E3-0AF878C204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15245" y="5890190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5" name="Oval 244">
                      <a:extLst>
                        <a:ext uri="{FF2B5EF4-FFF2-40B4-BE49-F238E27FC236}">
                          <a16:creationId xmlns:a16="http://schemas.microsoft.com/office/drawing/2014/main" id="{98890F3A-D721-4E9B-A069-1FAEE705A1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50324" y="5900563"/>
                      <a:ext cx="100006" cy="130464"/>
                    </a:xfrm>
                    <a:prstGeom prst="ellipse">
                      <a:avLst/>
                    </a:prstGeom>
                    <a:solidFill>
                      <a:srgbClr val="ED7D31">
                        <a:lumMod val="20000"/>
                        <a:lumOff val="8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229" name="Group 228">
                    <a:extLst>
                      <a:ext uri="{FF2B5EF4-FFF2-40B4-BE49-F238E27FC236}">
                        <a16:creationId xmlns:a16="http://schemas.microsoft.com/office/drawing/2014/main" id="{7FD60668-8BA2-48A8-BB2D-2FB2386EB730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169959" y="2654773"/>
                    <a:ext cx="1972366" cy="622593"/>
                    <a:chOff x="900019" y="1897272"/>
                    <a:chExt cx="1972366" cy="622593"/>
                  </a:xfrm>
                </p:grpSpPr>
                <p:sp>
                  <p:nvSpPr>
                    <p:cNvPr id="230" name="Freeform: Shape 229">
                      <a:extLst>
                        <a:ext uri="{FF2B5EF4-FFF2-40B4-BE49-F238E27FC236}">
                          <a16:creationId xmlns:a16="http://schemas.microsoft.com/office/drawing/2014/main" id="{6F3CA092-630D-4665-9DFF-E90DA55F083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00019" y="2387310"/>
                      <a:ext cx="1972366" cy="132555"/>
                    </a:xfrm>
                    <a:custGeom>
                      <a:avLst/>
                      <a:gdLst>
                        <a:gd name="connsiteX0" fmla="*/ 986183 w 1972366"/>
                        <a:gd name="connsiteY0" fmla="*/ 0 h 132556"/>
                        <a:gd name="connsiteX1" fmla="*/ 69274 w 1972366"/>
                        <a:gd name="connsiteY1" fmla="*/ 29221 h 132556"/>
                        <a:gd name="connsiteX2" fmla="*/ 36471 w 1972366"/>
                        <a:gd name="connsiteY2" fmla="*/ 32458 h 132556"/>
                        <a:gd name="connsiteX3" fmla="*/ 13888 w 1972366"/>
                        <a:gd name="connsiteY3" fmla="*/ 68325 h 132556"/>
                        <a:gd name="connsiteX4" fmla="*/ 0 w 1972366"/>
                        <a:gd name="connsiteY4" fmla="*/ 96142 h 132556"/>
                        <a:gd name="connsiteX5" fmla="*/ 13888 w 1972366"/>
                        <a:gd name="connsiteY5" fmla="*/ 97870 h 132556"/>
                        <a:gd name="connsiteX6" fmla="*/ 986183 w 1972366"/>
                        <a:gd name="connsiteY6" fmla="*/ 132556 h 132556"/>
                        <a:gd name="connsiteX7" fmla="*/ 1958478 w 1972366"/>
                        <a:gd name="connsiteY7" fmla="*/ 97870 h 132556"/>
                        <a:gd name="connsiteX8" fmla="*/ 1972366 w 1972366"/>
                        <a:gd name="connsiteY8" fmla="*/ 96142 h 132556"/>
                        <a:gd name="connsiteX9" fmla="*/ 1958478 w 1972366"/>
                        <a:gd name="connsiteY9" fmla="*/ 68325 h 132556"/>
                        <a:gd name="connsiteX10" fmla="*/ 1935895 w 1972366"/>
                        <a:gd name="connsiteY10" fmla="*/ 32458 h 132556"/>
                        <a:gd name="connsiteX11" fmla="*/ 1903092 w 1972366"/>
                        <a:gd name="connsiteY11" fmla="*/ 29221 h 132556"/>
                        <a:gd name="connsiteX12" fmla="*/ 986183 w 1972366"/>
                        <a:gd name="connsiteY12" fmla="*/ 0 h 132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72366" h="132556">
                          <a:moveTo>
                            <a:pt x="986183" y="0"/>
                          </a:moveTo>
                          <a:cubicBezTo>
                            <a:pt x="604501" y="0"/>
                            <a:pt x="267987" y="11592"/>
                            <a:pt x="69274" y="29221"/>
                          </a:cubicBezTo>
                          <a:lnTo>
                            <a:pt x="36471" y="32458"/>
                          </a:lnTo>
                          <a:lnTo>
                            <a:pt x="13888" y="68325"/>
                          </a:lnTo>
                          <a:lnTo>
                            <a:pt x="0" y="96142"/>
                          </a:lnTo>
                          <a:lnTo>
                            <a:pt x="13888" y="97870"/>
                          </a:lnTo>
                          <a:cubicBezTo>
                            <a:pt x="201135" y="118531"/>
                            <a:pt x="566333" y="132556"/>
                            <a:pt x="986183" y="132556"/>
                          </a:cubicBezTo>
                          <a:cubicBezTo>
                            <a:pt x="1406033" y="132556"/>
                            <a:pt x="1771231" y="118531"/>
                            <a:pt x="1958478" y="97870"/>
                          </a:cubicBezTo>
                          <a:lnTo>
                            <a:pt x="1972366" y="96142"/>
                          </a:lnTo>
                          <a:lnTo>
                            <a:pt x="1958478" y="68325"/>
                          </a:lnTo>
                          <a:lnTo>
                            <a:pt x="1935895" y="32458"/>
                          </a:lnTo>
                          <a:lnTo>
                            <a:pt x="1903092" y="29221"/>
                          </a:lnTo>
                          <a:cubicBezTo>
                            <a:pt x="1704380" y="11592"/>
                            <a:pt x="1367865" y="0"/>
                            <a:pt x="986183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1" name="Freeform: Shape 230">
                      <a:extLst>
                        <a:ext uri="{FF2B5EF4-FFF2-40B4-BE49-F238E27FC236}">
                          <a16:creationId xmlns:a16="http://schemas.microsoft.com/office/drawing/2014/main" id="{16D9BC60-F4F6-4189-8E77-F1976E367338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936488" y="1897272"/>
                      <a:ext cx="1899425" cy="522495"/>
                    </a:xfrm>
                    <a:custGeom>
                      <a:avLst/>
                      <a:gdLst>
                        <a:gd name="connsiteX0" fmla="*/ 949712 w 1899424"/>
                        <a:gd name="connsiteY0" fmla="*/ 0 h 522495"/>
                        <a:gd name="connsiteX1" fmla="*/ 32803 w 1899424"/>
                        <a:gd name="connsiteY1" fmla="*/ 470394 h 522495"/>
                        <a:gd name="connsiteX2" fmla="*/ 0 w 1899424"/>
                        <a:gd name="connsiteY2" fmla="*/ 522495 h 522495"/>
                        <a:gd name="connsiteX3" fmla="*/ 32803 w 1899424"/>
                        <a:gd name="connsiteY3" fmla="*/ 519258 h 522495"/>
                        <a:gd name="connsiteX4" fmla="*/ 949712 w 1899424"/>
                        <a:gd name="connsiteY4" fmla="*/ 490037 h 522495"/>
                        <a:gd name="connsiteX5" fmla="*/ 1866621 w 1899424"/>
                        <a:gd name="connsiteY5" fmla="*/ 519258 h 522495"/>
                        <a:gd name="connsiteX6" fmla="*/ 1899424 w 1899424"/>
                        <a:gd name="connsiteY6" fmla="*/ 522495 h 522495"/>
                        <a:gd name="connsiteX7" fmla="*/ 1866621 w 1899424"/>
                        <a:gd name="connsiteY7" fmla="*/ 470394 h 522495"/>
                        <a:gd name="connsiteX8" fmla="*/ 949712 w 1899424"/>
                        <a:gd name="connsiteY8" fmla="*/ 0 h 52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9424" h="522495">
                          <a:moveTo>
                            <a:pt x="949712" y="0"/>
                          </a:moveTo>
                          <a:cubicBezTo>
                            <a:pt x="568030" y="0"/>
                            <a:pt x="231516" y="186592"/>
                            <a:pt x="32803" y="470394"/>
                          </a:cubicBezTo>
                          <a:lnTo>
                            <a:pt x="0" y="522495"/>
                          </a:lnTo>
                          <a:lnTo>
                            <a:pt x="32803" y="519258"/>
                          </a:lnTo>
                          <a:cubicBezTo>
                            <a:pt x="231516" y="501629"/>
                            <a:pt x="568030" y="490037"/>
                            <a:pt x="949712" y="490037"/>
                          </a:cubicBezTo>
                          <a:cubicBezTo>
                            <a:pt x="1331394" y="490037"/>
                            <a:pt x="1667909" y="501629"/>
                            <a:pt x="1866621" y="519258"/>
                          </a:cubicBezTo>
                          <a:lnTo>
                            <a:pt x="1899424" y="522495"/>
                          </a:lnTo>
                          <a:lnTo>
                            <a:pt x="1866621" y="470394"/>
                          </a:lnTo>
                          <a:cubicBezTo>
                            <a:pt x="1667909" y="186592"/>
                            <a:pt x="1331394" y="0"/>
                            <a:pt x="949712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57150" cap="flat" cmpd="sng" algn="ctr">
                      <a:solidFill>
                        <a:schemeClr val="tx1"/>
                      </a:solidFill>
                      <a:prstDash val="solid"/>
                      <a:miter lim="800000"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2" name="Freeform: Shape 231">
                      <a:extLst>
                        <a:ext uri="{FF2B5EF4-FFF2-40B4-BE49-F238E27FC236}">
                          <a16:creationId xmlns:a16="http://schemas.microsoft.com/office/drawing/2014/main" id="{6E870047-4E43-464D-9085-C8B333E225D7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649940" y="2399298"/>
                      <a:ext cx="156041" cy="63684"/>
                    </a:xfrm>
                    <a:custGeom>
                      <a:avLst/>
                      <a:gdLst>
                        <a:gd name="connsiteX0" fmla="*/ 0 w 156042"/>
                        <a:gd name="connsiteY0" fmla="*/ 0 h 63684"/>
                        <a:gd name="connsiteX1" fmla="*/ 22583 w 156042"/>
                        <a:gd name="connsiteY1" fmla="*/ 35867 h 63684"/>
                        <a:gd name="connsiteX2" fmla="*/ 36471 w 156042"/>
                        <a:gd name="connsiteY2" fmla="*/ 63684 h 63684"/>
                        <a:gd name="connsiteX3" fmla="*/ 69146 w 156042"/>
                        <a:gd name="connsiteY3" fmla="*/ 59618 h 63684"/>
                        <a:gd name="connsiteX4" fmla="*/ 156042 w 156042"/>
                        <a:gd name="connsiteY4" fmla="*/ 33820 h 63684"/>
                        <a:gd name="connsiteX5" fmla="*/ 22583 w 156042"/>
                        <a:gd name="connsiteY5" fmla="*/ 2228 h 63684"/>
                        <a:gd name="connsiteX6" fmla="*/ 0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0" y="0"/>
                          </a:moveTo>
                          <a:lnTo>
                            <a:pt x="22583" y="35867"/>
                          </a:lnTo>
                          <a:lnTo>
                            <a:pt x="36471" y="63684"/>
                          </a:lnTo>
                          <a:lnTo>
                            <a:pt x="69146" y="59618"/>
                          </a:lnTo>
                          <a:cubicBezTo>
                            <a:pt x="125101" y="51689"/>
                            <a:pt x="156042" y="42971"/>
                            <a:pt x="156042" y="33820"/>
                          </a:cubicBezTo>
                          <a:cubicBezTo>
                            <a:pt x="156042" y="22381"/>
                            <a:pt x="107696" y="11619"/>
                            <a:pt x="22583" y="2228"/>
                          </a:cubicBez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3" name="Freeform: Shape 232">
                      <a:extLst>
                        <a:ext uri="{FF2B5EF4-FFF2-40B4-BE49-F238E27FC236}">
                          <a16:creationId xmlns:a16="http://schemas.microsoft.com/office/drawing/2014/main" id="{A08894C6-EC0D-489F-992D-F9F1517D529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1432708" y="2347203"/>
                      <a:ext cx="156043" cy="63684"/>
                    </a:xfrm>
                    <a:custGeom>
                      <a:avLst/>
                      <a:gdLst>
                        <a:gd name="connsiteX0" fmla="*/ 156042 w 156042"/>
                        <a:gd name="connsiteY0" fmla="*/ 0 h 63684"/>
                        <a:gd name="connsiteX1" fmla="*/ 133459 w 156042"/>
                        <a:gd name="connsiteY1" fmla="*/ 2228 h 63684"/>
                        <a:gd name="connsiteX2" fmla="*/ 0 w 156042"/>
                        <a:gd name="connsiteY2" fmla="*/ 33820 h 63684"/>
                        <a:gd name="connsiteX3" fmla="*/ 86896 w 156042"/>
                        <a:gd name="connsiteY3" fmla="*/ 59618 h 63684"/>
                        <a:gd name="connsiteX4" fmla="*/ 119571 w 156042"/>
                        <a:gd name="connsiteY4" fmla="*/ 63684 h 63684"/>
                        <a:gd name="connsiteX5" fmla="*/ 133459 w 156042"/>
                        <a:gd name="connsiteY5" fmla="*/ 35867 h 63684"/>
                        <a:gd name="connsiteX6" fmla="*/ 156042 w 156042"/>
                        <a:gd name="connsiteY6" fmla="*/ 0 h 63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6042" h="63684">
                          <a:moveTo>
                            <a:pt x="156042" y="0"/>
                          </a:moveTo>
                          <a:lnTo>
                            <a:pt x="133459" y="2228"/>
                          </a:lnTo>
                          <a:cubicBezTo>
                            <a:pt x="48346" y="11619"/>
                            <a:pt x="0" y="22381"/>
                            <a:pt x="0" y="33820"/>
                          </a:cubicBezTo>
                          <a:cubicBezTo>
                            <a:pt x="0" y="42971"/>
                            <a:pt x="30942" y="51689"/>
                            <a:pt x="86896" y="59618"/>
                          </a:cubicBezTo>
                          <a:lnTo>
                            <a:pt x="119571" y="63684"/>
                          </a:lnTo>
                          <a:lnTo>
                            <a:pt x="133459" y="35867"/>
                          </a:lnTo>
                          <a:lnTo>
                            <a:pt x="156042" y="0"/>
                          </a:ln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1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226" name="Arc 225">
                  <a:extLst>
                    <a:ext uri="{FF2B5EF4-FFF2-40B4-BE49-F238E27FC236}">
                      <a16:creationId xmlns:a16="http://schemas.microsoft.com/office/drawing/2014/main" id="{AC561378-DE7D-4308-AD74-DF4B33704993}"/>
                    </a:ext>
                  </a:extLst>
                </p:cNvPr>
                <p:cNvSpPr/>
                <p:nvPr/>
              </p:nvSpPr>
              <p:spPr>
                <a:xfrm rot="20799047">
                  <a:off x="1254135" y="4141418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Arc 226">
                  <a:extLst>
                    <a:ext uri="{FF2B5EF4-FFF2-40B4-BE49-F238E27FC236}">
                      <a16:creationId xmlns:a16="http://schemas.microsoft.com/office/drawing/2014/main" id="{6E1FEE6F-E4B9-4FDD-840A-6EF8FA62DF36}"/>
                    </a:ext>
                  </a:extLst>
                </p:cNvPr>
                <p:cNvSpPr/>
                <p:nvPr/>
              </p:nvSpPr>
              <p:spPr>
                <a:xfrm rot="21346638">
                  <a:off x="1727213" y="4121244"/>
                  <a:ext cx="283451" cy="67486"/>
                </a:xfrm>
                <a:prstGeom prst="arc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4" name="Arc 223">
                <a:extLst>
                  <a:ext uri="{FF2B5EF4-FFF2-40B4-BE49-F238E27FC236}">
                    <a16:creationId xmlns:a16="http://schemas.microsoft.com/office/drawing/2014/main" id="{618D94B7-B4A0-4A6B-8412-D96E7B23BE9E}"/>
                  </a:ext>
                </a:extLst>
              </p:cNvPr>
              <p:cNvSpPr/>
              <p:nvPr/>
            </p:nvSpPr>
            <p:spPr>
              <a:xfrm rot="21146177">
                <a:off x="2363307" y="3312164"/>
                <a:ext cx="422946" cy="100698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1" name="Arc 220">
              <a:extLst>
                <a:ext uri="{FF2B5EF4-FFF2-40B4-BE49-F238E27FC236}">
                  <a16:creationId xmlns:a16="http://schemas.microsoft.com/office/drawing/2014/main" id="{FFC1E69C-6C42-4BCF-9C88-1B9186C576E4}"/>
                </a:ext>
              </a:extLst>
            </p:cNvPr>
            <p:cNvSpPr/>
            <p:nvPr/>
          </p:nvSpPr>
          <p:spPr>
            <a:xfrm rot="453823" flipH="1">
              <a:off x="1814555" y="3314332"/>
              <a:ext cx="422946" cy="100698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6" name="Arc 245">
            <a:extLst>
              <a:ext uri="{FF2B5EF4-FFF2-40B4-BE49-F238E27FC236}">
                <a16:creationId xmlns:a16="http://schemas.microsoft.com/office/drawing/2014/main" id="{24B7F5FB-856C-46F9-A85B-501DA3202F64}"/>
              </a:ext>
            </a:extLst>
          </p:cNvPr>
          <p:cNvSpPr/>
          <p:nvPr/>
        </p:nvSpPr>
        <p:spPr>
          <a:xfrm rot="10009664">
            <a:off x="6957761" y="387434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F1D033-CD71-4205-8079-AFB6DF0D00AB}"/>
              </a:ext>
            </a:extLst>
          </p:cNvPr>
          <p:cNvGrpSpPr/>
          <p:nvPr/>
        </p:nvGrpSpPr>
        <p:grpSpPr>
          <a:xfrm>
            <a:off x="4543576" y="3564734"/>
            <a:ext cx="1077433" cy="1743676"/>
            <a:chOff x="4543576" y="3564734"/>
            <a:chExt cx="1077433" cy="174367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5354430-5394-470B-AD6C-F3EEF566A810}"/>
                </a:ext>
              </a:extLst>
            </p:cNvPr>
            <p:cNvGrpSpPr/>
            <p:nvPr/>
          </p:nvGrpSpPr>
          <p:grpSpPr>
            <a:xfrm>
              <a:off x="4543576" y="3564734"/>
              <a:ext cx="1077433" cy="1743676"/>
              <a:chOff x="4543576" y="3564734"/>
              <a:chExt cx="1077433" cy="1743676"/>
            </a:xfrm>
          </p:grpSpPr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9EAE1208-3080-418F-AAC7-4FAB40960CA1}"/>
                  </a:ext>
                </a:extLst>
              </p:cNvPr>
              <p:cNvSpPr/>
              <p:nvPr/>
            </p:nvSpPr>
            <p:spPr>
              <a:xfrm rot="21350851">
                <a:off x="5239122" y="4410203"/>
                <a:ext cx="225608" cy="320748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47" name="Group 246">
                <a:extLst>
                  <a:ext uri="{FF2B5EF4-FFF2-40B4-BE49-F238E27FC236}">
                    <a16:creationId xmlns:a16="http://schemas.microsoft.com/office/drawing/2014/main" id="{D2342D05-8339-41C8-8314-0A284182083D}"/>
                  </a:ext>
                </a:extLst>
              </p:cNvPr>
              <p:cNvGrpSpPr/>
              <p:nvPr/>
            </p:nvGrpSpPr>
            <p:grpSpPr>
              <a:xfrm flipH="1">
                <a:off x="4543576" y="3564734"/>
                <a:ext cx="1077433" cy="1743676"/>
                <a:chOff x="4739003" y="4076954"/>
                <a:chExt cx="855196" cy="1384015"/>
              </a:xfrm>
            </p:grpSpPr>
            <p:grpSp>
              <p:nvGrpSpPr>
                <p:cNvPr id="248" name="Group 247">
                  <a:extLst>
                    <a:ext uri="{FF2B5EF4-FFF2-40B4-BE49-F238E27FC236}">
                      <a16:creationId xmlns:a16="http://schemas.microsoft.com/office/drawing/2014/main" id="{D556D030-9DAC-4D99-94AA-6521110F1386}"/>
                    </a:ext>
                  </a:extLst>
                </p:cNvPr>
                <p:cNvGrpSpPr/>
                <p:nvPr/>
              </p:nvGrpSpPr>
              <p:grpSpPr>
                <a:xfrm>
                  <a:off x="4739003" y="4076954"/>
                  <a:ext cx="855196" cy="1384015"/>
                  <a:chOff x="4174397" y="6556834"/>
                  <a:chExt cx="1674814" cy="2710452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52" name="Group 251">
                    <a:extLst>
                      <a:ext uri="{FF2B5EF4-FFF2-40B4-BE49-F238E27FC236}">
                        <a16:creationId xmlns:a16="http://schemas.microsoft.com/office/drawing/2014/main" id="{470ACA91-7FEC-4072-855A-0BAFBF27F2F6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194423" y="6729216"/>
                    <a:ext cx="1624192" cy="2538070"/>
                    <a:chOff x="211807" y="8483998"/>
                    <a:chExt cx="2095389" cy="3274390"/>
                  </a:xfrm>
                </p:grpSpPr>
                <p:cxnSp>
                  <p:nvCxnSpPr>
                    <p:cNvPr id="259" name="Straight Connector 258">
                      <a:extLst>
                        <a:ext uri="{FF2B5EF4-FFF2-40B4-BE49-F238E27FC236}">
                          <a16:creationId xmlns:a16="http://schemas.microsoft.com/office/drawing/2014/main" id="{2C740179-8344-4EE9-9F69-49C3E26C4F5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98492" y="10293751"/>
                      <a:ext cx="0" cy="124701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0" name="Straight Connector 259">
                      <a:extLst>
                        <a:ext uri="{FF2B5EF4-FFF2-40B4-BE49-F238E27FC236}">
                          <a16:creationId xmlns:a16="http://schemas.microsoft.com/office/drawing/2014/main" id="{5D088343-4EAF-4812-AC9F-AA66D92029F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91319" y="9924197"/>
                      <a:ext cx="56079" cy="1793077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61" name="Oval 260">
                      <a:extLst>
                        <a:ext uri="{FF2B5EF4-FFF2-40B4-BE49-F238E27FC236}">
                          <a16:creationId xmlns:a16="http://schemas.microsoft.com/office/drawing/2014/main" id="{5494D866-65A9-4661-A7E5-1A23B5673F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07" y="8483998"/>
                      <a:ext cx="2095389" cy="2021800"/>
                    </a:xfrm>
                    <a:prstGeom prst="ellipse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2" name="Rectangle: Top Corners Rounded 261">
                      <a:extLst>
                        <a:ext uri="{FF2B5EF4-FFF2-40B4-BE49-F238E27FC236}">
                          <a16:creationId xmlns:a16="http://schemas.microsoft.com/office/drawing/2014/main" id="{5605008D-938C-43D1-B73F-86E06629FB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8356" y="1155807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5" name="Rectangle: Top Corners Rounded 264">
                      <a:extLst>
                        <a:ext uri="{FF2B5EF4-FFF2-40B4-BE49-F238E27FC236}">
                          <a16:creationId xmlns:a16="http://schemas.microsoft.com/office/drawing/2014/main" id="{9F398510-4B43-480C-8AD1-5F773D966D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365" y="11414467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902D62E4-509B-4448-B859-A3A235476B89}"/>
                      </a:ext>
                    </a:extLst>
                  </p:cNvPr>
                  <p:cNvSpPr/>
                  <p:nvPr/>
                </p:nvSpPr>
                <p:spPr>
                  <a:xfrm>
                    <a:off x="4174397" y="6556834"/>
                    <a:ext cx="1585347" cy="491353"/>
                  </a:xfrm>
                  <a:custGeom>
                    <a:avLst/>
                    <a:gdLst>
                      <a:gd name="connsiteX0" fmla="*/ 1150401 w 2300802"/>
                      <a:gd name="connsiteY0" fmla="*/ 0 h 710731"/>
                      <a:gd name="connsiteX1" fmla="*/ 2265744 w 2300802"/>
                      <a:gd name="connsiteY1" fmla="*/ 640511 h 710731"/>
                      <a:gd name="connsiteX2" fmla="*/ 2300802 w 2300802"/>
                      <a:gd name="connsiteY2" fmla="*/ 710731 h 710731"/>
                      <a:gd name="connsiteX3" fmla="*/ 0 w 2300802"/>
                      <a:gd name="connsiteY3" fmla="*/ 710731 h 710731"/>
                      <a:gd name="connsiteX4" fmla="*/ 35058 w 2300802"/>
                      <a:gd name="connsiteY4" fmla="*/ 640511 h 710731"/>
                      <a:gd name="connsiteX5" fmla="*/ 1150401 w 2300802"/>
                      <a:gd name="connsiteY5" fmla="*/ 0 h 710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00802" h="710731">
                        <a:moveTo>
                          <a:pt x="1150401" y="0"/>
                        </a:moveTo>
                        <a:cubicBezTo>
                          <a:pt x="1632021" y="0"/>
                          <a:pt x="2050948" y="258994"/>
                          <a:pt x="2265744" y="640511"/>
                        </a:cubicBezTo>
                        <a:lnTo>
                          <a:pt x="2300802" y="710731"/>
                        </a:lnTo>
                        <a:lnTo>
                          <a:pt x="0" y="710731"/>
                        </a:lnTo>
                        <a:lnTo>
                          <a:pt x="35058" y="640511"/>
                        </a:lnTo>
                        <a:cubicBezTo>
                          <a:pt x="249854" y="258994"/>
                          <a:pt x="668781" y="0"/>
                          <a:pt x="1150401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54" name="Group 253">
                    <a:extLst>
                      <a:ext uri="{FF2B5EF4-FFF2-40B4-BE49-F238E27FC236}">
                        <a16:creationId xmlns:a16="http://schemas.microsoft.com/office/drawing/2014/main" id="{555C7920-3352-4FAF-8DC6-0D906ED75B32}"/>
                      </a:ext>
                    </a:extLst>
                  </p:cNvPr>
                  <p:cNvGrpSpPr/>
                  <p:nvPr/>
                </p:nvGrpSpPr>
                <p:grpSpPr>
                  <a:xfrm>
                    <a:off x="4637717" y="6697094"/>
                    <a:ext cx="929439" cy="1295882"/>
                    <a:chOff x="4637717" y="6697094"/>
                    <a:chExt cx="929439" cy="1295882"/>
                  </a:xfrm>
                </p:grpSpPr>
                <p:sp>
                  <p:nvSpPr>
                    <p:cNvPr id="256" name="Freeform: Shape 255">
                      <a:extLst>
                        <a:ext uri="{FF2B5EF4-FFF2-40B4-BE49-F238E27FC236}">
                          <a16:creationId xmlns:a16="http://schemas.microsoft.com/office/drawing/2014/main" id="{10E578C6-CB48-4E2B-B649-7DDACAA35102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843313" y="6890009"/>
                      <a:ext cx="723843" cy="1102967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7" name="Freeform: Shape 256">
                      <a:extLst>
                        <a:ext uri="{FF2B5EF4-FFF2-40B4-BE49-F238E27FC236}">
                          <a16:creationId xmlns:a16="http://schemas.microsoft.com/office/drawing/2014/main" id="{9B679779-A68E-474D-8EDC-E1850C6556FC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739863" y="6808157"/>
                      <a:ext cx="620869" cy="1044270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8" name="Freeform: Shape 257">
                      <a:extLst>
                        <a:ext uri="{FF2B5EF4-FFF2-40B4-BE49-F238E27FC236}">
                          <a16:creationId xmlns:a16="http://schemas.microsoft.com/office/drawing/2014/main" id="{5F5D5465-4299-4836-B913-F214140FF724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637717" y="6697094"/>
                      <a:ext cx="525407" cy="978301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5C737760-F717-4100-8D99-6B3A3E91869B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796444" y="7194906"/>
                    <a:ext cx="1585338" cy="520197"/>
                  </a:xfrm>
                  <a:custGeom>
                    <a:avLst/>
                    <a:gdLst>
                      <a:gd name="connsiteX0" fmla="*/ 1150401 w 2300802"/>
                      <a:gd name="connsiteY0" fmla="*/ 0 h 710731"/>
                      <a:gd name="connsiteX1" fmla="*/ 2265744 w 2300802"/>
                      <a:gd name="connsiteY1" fmla="*/ 640511 h 710731"/>
                      <a:gd name="connsiteX2" fmla="*/ 2300802 w 2300802"/>
                      <a:gd name="connsiteY2" fmla="*/ 710731 h 710731"/>
                      <a:gd name="connsiteX3" fmla="*/ 0 w 2300802"/>
                      <a:gd name="connsiteY3" fmla="*/ 710731 h 710731"/>
                      <a:gd name="connsiteX4" fmla="*/ 35058 w 2300802"/>
                      <a:gd name="connsiteY4" fmla="*/ 640511 h 710731"/>
                      <a:gd name="connsiteX5" fmla="*/ 1150401 w 2300802"/>
                      <a:gd name="connsiteY5" fmla="*/ 0 h 710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00802" h="710731">
                        <a:moveTo>
                          <a:pt x="1150401" y="0"/>
                        </a:moveTo>
                        <a:cubicBezTo>
                          <a:pt x="1632021" y="0"/>
                          <a:pt x="2050948" y="258994"/>
                          <a:pt x="2265744" y="640511"/>
                        </a:cubicBezTo>
                        <a:lnTo>
                          <a:pt x="2300802" y="710731"/>
                        </a:lnTo>
                        <a:lnTo>
                          <a:pt x="0" y="710731"/>
                        </a:lnTo>
                        <a:lnTo>
                          <a:pt x="35058" y="640511"/>
                        </a:lnTo>
                        <a:cubicBezTo>
                          <a:pt x="249854" y="258994"/>
                          <a:pt x="668781" y="0"/>
                          <a:pt x="1150401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49" name="Oval 248">
                  <a:extLst>
                    <a:ext uri="{FF2B5EF4-FFF2-40B4-BE49-F238E27FC236}">
                      <a16:creationId xmlns:a16="http://schemas.microsoft.com/office/drawing/2014/main" id="{A79327C3-FECD-40E9-B6B2-810A5FB00C4C}"/>
                    </a:ext>
                  </a:extLst>
                </p:cNvPr>
                <p:cNvSpPr/>
                <p:nvPr/>
              </p:nvSpPr>
              <p:spPr>
                <a:xfrm flipH="1">
                  <a:off x="4849133" y="4401385"/>
                  <a:ext cx="74159" cy="7366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0" name="Oval 249">
                  <a:extLst>
                    <a:ext uri="{FF2B5EF4-FFF2-40B4-BE49-F238E27FC236}">
                      <a16:creationId xmlns:a16="http://schemas.microsoft.com/office/drawing/2014/main" id="{0BAE774A-1A6D-40C8-8D67-24DB955D0F2B}"/>
                    </a:ext>
                  </a:extLst>
                </p:cNvPr>
                <p:cNvSpPr/>
                <p:nvPr/>
              </p:nvSpPr>
              <p:spPr>
                <a:xfrm flipH="1">
                  <a:off x="4846187" y="4416790"/>
                  <a:ext cx="36534" cy="36289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79B672F0-424C-431F-9024-F289F3D9D9CA}"/>
                </a:ext>
              </a:extLst>
            </p:cNvPr>
            <p:cNvSpPr/>
            <p:nvPr/>
          </p:nvSpPr>
          <p:spPr>
            <a:xfrm>
              <a:off x="4562578" y="3678964"/>
              <a:ext cx="977776" cy="98664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7430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328" fill="hold"/>
                                        <p:tgtEl>
                                          <p:spTgt spid="1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38" y="30765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286502" y="58763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162019" y="58866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FCDB4A76-F1D1-4588-8C2B-A88432C17FE7}"/>
              </a:ext>
            </a:extLst>
          </p:cNvPr>
          <p:cNvSpPr/>
          <p:nvPr/>
        </p:nvSpPr>
        <p:spPr>
          <a:xfrm rot="10009664">
            <a:off x="5453951" y="4281410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9010" t="20632" r="43027" b="69011"/>
          <a:stretch/>
        </p:blipFill>
        <p:spPr>
          <a:xfrm flipH="1">
            <a:off x="6919063" y="3848510"/>
            <a:ext cx="129894" cy="95027"/>
          </a:xfrm>
          <a:prstGeom prst="rect">
            <a:avLst/>
          </a:prstGeom>
        </p:spPr>
      </p:pic>
      <p:pic>
        <p:nvPicPr>
          <p:cNvPr id="162" name="AIVoiceGenerator_com_11-12-2024T8_59_12_ D">
            <a:hlinkClick r:id="" action="ppaction://media"/>
            <a:extLst>
              <a:ext uri="{FF2B5EF4-FFF2-40B4-BE49-F238E27FC236}">
                <a16:creationId xmlns:a16="http://schemas.microsoft.com/office/drawing/2014/main" id="{B228BF8B-E64F-427F-809E-3BCB1C71653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7A327E6A-C5CB-4514-958E-D7CF4E515C1A}"/>
              </a:ext>
            </a:extLst>
          </p:cNvPr>
          <p:cNvSpPr/>
          <p:nvPr/>
        </p:nvSpPr>
        <p:spPr>
          <a:xfrm rot="21350851">
            <a:off x="5150915" y="4363259"/>
            <a:ext cx="225608" cy="320748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F63AED8A-62C0-4CFA-818A-09B8A7098776}"/>
              </a:ext>
            </a:extLst>
          </p:cNvPr>
          <p:cNvGrpSpPr/>
          <p:nvPr/>
        </p:nvGrpSpPr>
        <p:grpSpPr>
          <a:xfrm>
            <a:off x="4543576" y="3564734"/>
            <a:ext cx="1077433" cy="1743676"/>
            <a:chOff x="4543576" y="3564734"/>
            <a:chExt cx="1077433" cy="1743676"/>
          </a:xfrm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7E844200-A2D2-4108-9E16-9056728CADB1}"/>
                </a:ext>
              </a:extLst>
            </p:cNvPr>
            <p:cNvGrpSpPr/>
            <p:nvPr/>
          </p:nvGrpSpPr>
          <p:grpSpPr>
            <a:xfrm>
              <a:off x="4543576" y="3564734"/>
              <a:ext cx="1077433" cy="1743676"/>
              <a:chOff x="4543576" y="3564734"/>
              <a:chExt cx="1077433" cy="1743676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2ED00DDF-578E-4035-A255-E4EAE75AD1BF}"/>
                  </a:ext>
                </a:extLst>
              </p:cNvPr>
              <p:cNvSpPr/>
              <p:nvPr/>
            </p:nvSpPr>
            <p:spPr>
              <a:xfrm rot="21350851">
                <a:off x="5239122" y="4410203"/>
                <a:ext cx="225608" cy="320748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E3284049-E9D0-4AC8-BF4F-3288366D4F3B}"/>
                  </a:ext>
                </a:extLst>
              </p:cNvPr>
              <p:cNvGrpSpPr/>
              <p:nvPr/>
            </p:nvGrpSpPr>
            <p:grpSpPr>
              <a:xfrm flipH="1">
                <a:off x="4543576" y="3564734"/>
                <a:ext cx="1077433" cy="1743676"/>
                <a:chOff x="4739003" y="4076954"/>
                <a:chExt cx="855196" cy="1384015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62FF8F52-A0D1-4605-ADF8-88AE9EE83209}"/>
                    </a:ext>
                  </a:extLst>
                </p:cNvPr>
                <p:cNvGrpSpPr/>
                <p:nvPr/>
              </p:nvGrpSpPr>
              <p:grpSpPr>
                <a:xfrm>
                  <a:off x="4739003" y="4076954"/>
                  <a:ext cx="855196" cy="1384015"/>
                  <a:chOff x="4174397" y="6556834"/>
                  <a:chExt cx="1674814" cy="2710452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160" name="Group 159">
                    <a:extLst>
                      <a:ext uri="{FF2B5EF4-FFF2-40B4-BE49-F238E27FC236}">
                        <a16:creationId xmlns:a16="http://schemas.microsoft.com/office/drawing/2014/main" id="{6E432BEA-AAF7-49E1-9A28-E731985121FD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194423" y="6729216"/>
                    <a:ext cx="1624192" cy="2538070"/>
                    <a:chOff x="211807" y="8483998"/>
                    <a:chExt cx="2095389" cy="3274390"/>
                  </a:xfrm>
                </p:grpSpPr>
                <p:cxnSp>
                  <p:nvCxnSpPr>
                    <p:cNvPr id="170" name="Straight Connector 169">
                      <a:extLst>
                        <a:ext uri="{FF2B5EF4-FFF2-40B4-BE49-F238E27FC236}">
                          <a16:creationId xmlns:a16="http://schemas.microsoft.com/office/drawing/2014/main" id="{840B0BD4-A56A-46D1-B3AB-F5C17FE143A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98492" y="10293751"/>
                      <a:ext cx="0" cy="124701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6" name="Straight Connector 175">
                      <a:extLst>
                        <a:ext uri="{FF2B5EF4-FFF2-40B4-BE49-F238E27FC236}">
                          <a16:creationId xmlns:a16="http://schemas.microsoft.com/office/drawing/2014/main" id="{EB350A32-BBFA-40B1-84C2-A51671FDB26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91319" y="9924197"/>
                      <a:ext cx="56079" cy="1793077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78" name="Oval 177">
                      <a:extLst>
                        <a:ext uri="{FF2B5EF4-FFF2-40B4-BE49-F238E27FC236}">
                          <a16:creationId xmlns:a16="http://schemas.microsoft.com/office/drawing/2014/main" id="{50ACA9C3-0FA4-44EA-B07D-3F42782D17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07" y="8483998"/>
                      <a:ext cx="2095389" cy="2021800"/>
                    </a:xfrm>
                    <a:prstGeom prst="ellipse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9" name="Rectangle: Top Corners Rounded 178">
                      <a:extLst>
                        <a:ext uri="{FF2B5EF4-FFF2-40B4-BE49-F238E27FC236}">
                          <a16:creationId xmlns:a16="http://schemas.microsoft.com/office/drawing/2014/main" id="{2EE3E3C1-0692-42D4-B5C9-D240FC9FD4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8356" y="1155807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0" name="Rectangle: Top Corners Rounded 179">
                      <a:extLst>
                        <a:ext uri="{FF2B5EF4-FFF2-40B4-BE49-F238E27FC236}">
                          <a16:creationId xmlns:a16="http://schemas.microsoft.com/office/drawing/2014/main" id="{98A6919A-F682-41B7-879E-2C1668D320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365" y="11414467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61" name="Freeform: Shape 160">
                    <a:extLst>
                      <a:ext uri="{FF2B5EF4-FFF2-40B4-BE49-F238E27FC236}">
                        <a16:creationId xmlns:a16="http://schemas.microsoft.com/office/drawing/2014/main" id="{710FDA56-CEE7-4D48-B5B9-27E7B2E99968}"/>
                      </a:ext>
                    </a:extLst>
                  </p:cNvPr>
                  <p:cNvSpPr/>
                  <p:nvPr/>
                </p:nvSpPr>
                <p:spPr>
                  <a:xfrm>
                    <a:off x="4174397" y="6556834"/>
                    <a:ext cx="1585347" cy="491353"/>
                  </a:xfrm>
                  <a:custGeom>
                    <a:avLst/>
                    <a:gdLst>
                      <a:gd name="connsiteX0" fmla="*/ 1150401 w 2300802"/>
                      <a:gd name="connsiteY0" fmla="*/ 0 h 710731"/>
                      <a:gd name="connsiteX1" fmla="*/ 2265744 w 2300802"/>
                      <a:gd name="connsiteY1" fmla="*/ 640511 h 710731"/>
                      <a:gd name="connsiteX2" fmla="*/ 2300802 w 2300802"/>
                      <a:gd name="connsiteY2" fmla="*/ 710731 h 710731"/>
                      <a:gd name="connsiteX3" fmla="*/ 0 w 2300802"/>
                      <a:gd name="connsiteY3" fmla="*/ 710731 h 710731"/>
                      <a:gd name="connsiteX4" fmla="*/ 35058 w 2300802"/>
                      <a:gd name="connsiteY4" fmla="*/ 640511 h 710731"/>
                      <a:gd name="connsiteX5" fmla="*/ 1150401 w 2300802"/>
                      <a:gd name="connsiteY5" fmla="*/ 0 h 710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00802" h="710731">
                        <a:moveTo>
                          <a:pt x="1150401" y="0"/>
                        </a:moveTo>
                        <a:cubicBezTo>
                          <a:pt x="1632021" y="0"/>
                          <a:pt x="2050948" y="258994"/>
                          <a:pt x="2265744" y="640511"/>
                        </a:cubicBezTo>
                        <a:lnTo>
                          <a:pt x="2300802" y="710731"/>
                        </a:lnTo>
                        <a:lnTo>
                          <a:pt x="0" y="710731"/>
                        </a:lnTo>
                        <a:lnTo>
                          <a:pt x="35058" y="640511"/>
                        </a:lnTo>
                        <a:cubicBezTo>
                          <a:pt x="249854" y="258994"/>
                          <a:pt x="668781" y="0"/>
                          <a:pt x="1150401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164" name="Group 163">
                    <a:extLst>
                      <a:ext uri="{FF2B5EF4-FFF2-40B4-BE49-F238E27FC236}">
                        <a16:creationId xmlns:a16="http://schemas.microsoft.com/office/drawing/2014/main" id="{5273D71B-70BF-42AD-B07B-EE65322FE1B1}"/>
                      </a:ext>
                    </a:extLst>
                  </p:cNvPr>
                  <p:cNvGrpSpPr/>
                  <p:nvPr/>
                </p:nvGrpSpPr>
                <p:grpSpPr>
                  <a:xfrm>
                    <a:off x="4637717" y="6697094"/>
                    <a:ext cx="929439" cy="1295882"/>
                    <a:chOff x="4637717" y="6697094"/>
                    <a:chExt cx="929439" cy="1295882"/>
                  </a:xfrm>
                </p:grpSpPr>
                <p:sp>
                  <p:nvSpPr>
                    <p:cNvPr id="166" name="Freeform: Shape 165">
                      <a:extLst>
                        <a:ext uri="{FF2B5EF4-FFF2-40B4-BE49-F238E27FC236}">
                          <a16:creationId xmlns:a16="http://schemas.microsoft.com/office/drawing/2014/main" id="{DA7A888E-79AE-4DEF-8B1C-7A2BCF957B52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843313" y="6890009"/>
                      <a:ext cx="723843" cy="1102967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7" name="Freeform: Shape 166">
                      <a:extLst>
                        <a:ext uri="{FF2B5EF4-FFF2-40B4-BE49-F238E27FC236}">
                          <a16:creationId xmlns:a16="http://schemas.microsoft.com/office/drawing/2014/main" id="{FBDED1DB-B598-4EC8-8D47-9BE8BB2499BE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739863" y="6808157"/>
                      <a:ext cx="620869" cy="1044270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8" name="Freeform: Shape 167">
                      <a:extLst>
                        <a:ext uri="{FF2B5EF4-FFF2-40B4-BE49-F238E27FC236}">
                          <a16:creationId xmlns:a16="http://schemas.microsoft.com/office/drawing/2014/main" id="{6A92313E-38CA-488D-8055-D1277AAFC512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637717" y="6697094"/>
                      <a:ext cx="525407" cy="978301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65" name="Freeform: Shape 164">
                    <a:extLst>
                      <a:ext uri="{FF2B5EF4-FFF2-40B4-BE49-F238E27FC236}">
                        <a16:creationId xmlns:a16="http://schemas.microsoft.com/office/drawing/2014/main" id="{737C650A-759C-450D-9C92-0A58B119F862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796444" y="7194906"/>
                    <a:ext cx="1585338" cy="520197"/>
                  </a:xfrm>
                  <a:custGeom>
                    <a:avLst/>
                    <a:gdLst>
                      <a:gd name="connsiteX0" fmla="*/ 1150401 w 2300802"/>
                      <a:gd name="connsiteY0" fmla="*/ 0 h 710731"/>
                      <a:gd name="connsiteX1" fmla="*/ 2265744 w 2300802"/>
                      <a:gd name="connsiteY1" fmla="*/ 640511 h 710731"/>
                      <a:gd name="connsiteX2" fmla="*/ 2300802 w 2300802"/>
                      <a:gd name="connsiteY2" fmla="*/ 710731 h 710731"/>
                      <a:gd name="connsiteX3" fmla="*/ 0 w 2300802"/>
                      <a:gd name="connsiteY3" fmla="*/ 710731 h 710731"/>
                      <a:gd name="connsiteX4" fmla="*/ 35058 w 2300802"/>
                      <a:gd name="connsiteY4" fmla="*/ 640511 h 710731"/>
                      <a:gd name="connsiteX5" fmla="*/ 1150401 w 2300802"/>
                      <a:gd name="connsiteY5" fmla="*/ 0 h 710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00802" h="710731">
                        <a:moveTo>
                          <a:pt x="1150401" y="0"/>
                        </a:moveTo>
                        <a:cubicBezTo>
                          <a:pt x="1632021" y="0"/>
                          <a:pt x="2050948" y="258994"/>
                          <a:pt x="2265744" y="640511"/>
                        </a:cubicBezTo>
                        <a:lnTo>
                          <a:pt x="2300802" y="710731"/>
                        </a:lnTo>
                        <a:lnTo>
                          <a:pt x="0" y="710731"/>
                        </a:lnTo>
                        <a:lnTo>
                          <a:pt x="35058" y="640511"/>
                        </a:lnTo>
                        <a:cubicBezTo>
                          <a:pt x="249854" y="258994"/>
                          <a:pt x="668781" y="0"/>
                          <a:pt x="1150401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2F4C73F8-1724-4464-BE2E-F786183590A9}"/>
                    </a:ext>
                  </a:extLst>
                </p:cNvPr>
                <p:cNvSpPr/>
                <p:nvPr/>
              </p:nvSpPr>
              <p:spPr>
                <a:xfrm flipH="1">
                  <a:off x="4849133" y="4401385"/>
                  <a:ext cx="74159" cy="7366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Oval 152">
                  <a:extLst>
                    <a:ext uri="{FF2B5EF4-FFF2-40B4-BE49-F238E27FC236}">
                      <a16:creationId xmlns:a16="http://schemas.microsoft.com/office/drawing/2014/main" id="{545B25A4-6344-4181-9DFB-78042C928BC3}"/>
                    </a:ext>
                  </a:extLst>
                </p:cNvPr>
                <p:cNvSpPr/>
                <p:nvPr/>
              </p:nvSpPr>
              <p:spPr>
                <a:xfrm flipH="1">
                  <a:off x="4846187" y="4416790"/>
                  <a:ext cx="36534" cy="36289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1F3CBF5-F339-4937-A7BC-E6432EE09394}"/>
                </a:ext>
              </a:extLst>
            </p:cNvPr>
            <p:cNvSpPr/>
            <p:nvPr/>
          </p:nvSpPr>
          <p:spPr>
            <a:xfrm>
              <a:off x="4562578" y="3678964"/>
              <a:ext cx="977776" cy="98664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227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120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6AD964A5-2CB0-49A9-A658-6416FE4B3D2D}"/>
              </a:ext>
            </a:extLst>
          </p:cNvPr>
          <p:cNvGrpSpPr/>
          <p:nvPr/>
        </p:nvGrpSpPr>
        <p:grpSpPr>
          <a:xfrm>
            <a:off x="6484397" y="3118083"/>
            <a:ext cx="1103602" cy="1735963"/>
            <a:chOff x="1074868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7ED2808E-0D86-4877-B19C-A497E1D8D8D8}"/>
                </a:ext>
              </a:extLst>
            </p:cNvPr>
            <p:cNvGrpSpPr/>
            <p:nvPr/>
          </p:nvGrpSpPr>
          <p:grpSpPr>
            <a:xfrm>
              <a:off x="1074868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7F0E315B-C61A-4F45-B592-B34746F4D730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0C71F74B-4A84-4A84-A585-8A07FB88E16A}"/>
                    </a:ext>
                  </a:extLst>
                </p:cNvPr>
                <p:cNvSpPr/>
                <p:nvPr/>
              </p:nvSpPr>
              <p:spPr>
                <a:xfrm rot="21091604">
                  <a:off x="3745493" y="6377475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F34C3180-4632-4642-9183-EBEAD5DA9ED4}"/>
                    </a:ext>
                  </a:extLst>
                </p:cNvPr>
                <p:cNvCxnSpPr>
                  <a:cxnSpLocks/>
                  <a:endCxn id="172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14B80D77-5D80-4371-BD81-5C3F476DCC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D2423D06-E970-4F0F-87A2-605BF3B8E5B0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0" name="Oval 169">
                  <a:extLst>
                    <a:ext uri="{FF2B5EF4-FFF2-40B4-BE49-F238E27FC236}">
                      <a16:creationId xmlns:a16="http://schemas.microsoft.com/office/drawing/2014/main" id="{0479E0E3-63B0-4BB0-B6A3-46C34200DB2B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1" name="Rectangle: Top Corners Rounded 170">
                  <a:extLst>
                    <a:ext uri="{FF2B5EF4-FFF2-40B4-BE49-F238E27FC236}">
                      <a16:creationId xmlns:a16="http://schemas.microsoft.com/office/drawing/2014/main" id="{57283742-EE50-4A15-9F35-B9F2EECE3B2C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2" name="Rectangle: Top Corners Rounded 171">
                  <a:extLst>
                    <a:ext uri="{FF2B5EF4-FFF2-40B4-BE49-F238E27FC236}">
                      <a16:creationId xmlns:a16="http://schemas.microsoft.com/office/drawing/2014/main" id="{9EFD1DF4-0469-4A38-B829-23368DAE7BB3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155684FD-D4F1-492F-B499-15D14BACE0A7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A587BBDE-A3F2-4632-97E4-F9F66E65ACAF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Oval 174">
                  <a:extLst>
                    <a:ext uri="{FF2B5EF4-FFF2-40B4-BE49-F238E27FC236}">
                      <a16:creationId xmlns:a16="http://schemas.microsoft.com/office/drawing/2014/main" id="{C41CDB9B-88A4-4231-ABAD-04901A7625E2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6" name="Oval 175">
                  <a:extLst>
                    <a:ext uri="{FF2B5EF4-FFF2-40B4-BE49-F238E27FC236}">
                      <a16:creationId xmlns:a16="http://schemas.microsoft.com/office/drawing/2014/main" id="{23E05581-6C9F-40C0-A8E7-F99C62F5E62C}"/>
                    </a:ext>
                  </a:extLst>
                </p:cNvPr>
                <p:cNvSpPr/>
                <p:nvPr/>
              </p:nvSpPr>
              <p:spPr>
                <a:xfrm>
                  <a:off x="4286502" y="587632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77" name="Oval 176">
                  <a:extLst>
                    <a:ext uri="{FF2B5EF4-FFF2-40B4-BE49-F238E27FC236}">
                      <a16:creationId xmlns:a16="http://schemas.microsoft.com/office/drawing/2014/main" id="{F390C11E-9A5F-4F03-9923-7594C6C44A52}"/>
                    </a:ext>
                  </a:extLst>
                </p:cNvPr>
                <p:cNvSpPr/>
                <p:nvPr/>
              </p:nvSpPr>
              <p:spPr>
                <a:xfrm>
                  <a:off x="5162019" y="5886682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232EE580-D2C4-4658-9CF1-2A709E332DE5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883BC935-5DC5-4782-8321-B988D538E30C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7D64AD4D-B5AC-485C-8918-209C30ACFB20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1C164559-F8AA-468D-9874-C9397376C0A5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0542A9C8-10AB-4AE7-BFC3-A2FDD6CE24CD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Arc 154">
              <a:extLst>
                <a:ext uri="{FF2B5EF4-FFF2-40B4-BE49-F238E27FC236}">
                  <a16:creationId xmlns:a16="http://schemas.microsoft.com/office/drawing/2014/main" id="{4124FBC4-CD07-4985-8545-9D376930A586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Arc 157">
              <a:extLst>
                <a:ext uri="{FF2B5EF4-FFF2-40B4-BE49-F238E27FC236}">
                  <a16:creationId xmlns:a16="http://schemas.microsoft.com/office/drawing/2014/main" id="{B7CE0EAD-2502-443A-A134-AA488B77EDE3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6" name="Arc 245">
            <a:extLst>
              <a:ext uri="{FF2B5EF4-FFF2-40B4-BE49-F238E27FC236}">
                <a16:creationId xmlns:a16="http://schemas.microsoft.com/office/drawing/2014/main" id="{24B7F5FB-856C-46F9-A85B-501DA3202F64}"/>
              </a:ext>
            </a:extLst>
          </p:cNvPr>
          <p:cNvSpPr/>
          <p:nvPr/>
        </p:nvSpPr>
        <p:spPr>
          <a:xfrm rot="10009664">
            <a:off x="6957761" y="3874347"/>
            <a:ext cx="168635" cy="40150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0" name="AIVoiceGenerator_com_11-12-2024T9_33_54_ F">
            <a:hlinkClick r:id="" action="ppaction://media"/>
            <a:extLst>
              <a:ext uri="{FF2B5EF4-FFF2-40B4-BE49-F238E27FC236}">
                <a16:creationId xmlns:a16="http://schemas.microsoft.com/office/drawing/2014/main" id="{1D7D701B-CC86-49DD-8B73-CC7936BC15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51" name="Freeform: Shape 150">
            <a:extLst>
              <a:ext uri="{FF2B5EF4-FFF2-40B4-BE49-F238E27FC236}">
                <a16:creationId xmlns:a16="http://schemas.microsoft.com/office/drawing/2014/main" id="{68F711FA-15E2-43FA-9FA0-2BDE5ADA6668}"/>
              </a:ext>
            </a:extLst>
          </p:cNvPr>
          <p:cNvSpPr/>
          <p:nvPr/>
        </p:nvSpPr>
        <p:spPr>
          <a:xfrm rot="21350851">
            <a:off x="5150915" y="4363259"/>
            <a:ext cx="225608" cy="320748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909" h="923977">
                <a:moveTo>
                  <a:pt x="115393" y="0"/>
                </a:moveTo>
                <a:cubicBezTo>
                  <a:pt x="35224" y="148431"/>
                  <a:pt x="-44945" y="296863"/>
                  <a:pt x="29668" y="438150"/>
                </a:cubicBezTo>
                <a:cubicBezTo>
                  <a:pt x="104280" y="579438"/>
                  <a:pt x="459881" y="766763"/>
                  <a:pt x="563068" y="847725"/>
                </a:cubicBezTo>
                <a:cubicBezTo>
                  <a:pt x="666255" y="928687"/>
                  <a:pt x="648793" y="923925"/>
                  <a:pt x="648793" y="923925"/>
                </a:cubicBezTo>
                <a:lnTo>
                  <a:pt x="648793" y="9239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14CFCEE-AF2C-4755-8F8A-289B77DCE19E}"/>
              </a:ext>
            </a:extLst>
          </p:cNvPr>
          <p:cNvGrpSpPr/>
          <p:nvPr/>
        </p:nvGrpSpPr>
        <p:grpSpPr>
          <a:xfrm>
            <a:off x="4543576" y="3564734"/>
            <a:ext cx="1077433" cy="1743676"/>
            <a:chOff x="4543576" y="3564734"/>
            <a:chExt cx="1077433" cy="1743676"/>
          </a:xfrm>
        </p:grpSpPr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4F7D34F5-6756-42EC-B997-963787158701}"/>
                </a:ext>
              </a:extLst>
            </p:cNvPr>
            <p:cNvGrpSpPr/>
            <p:nvPr/>
          </p:nvGrpSpPr>
          <p:grpSpPr>
            <a:xfrm>
              <a:off x="4543576" y="3564734"/>
              <a:ext cx="1077433" cy="1743676"/>
              <a:chOff x="4543576" y="3564734"/>
              <a:chExt cx="1077433" cy="1743676"/>
            </a:xfrm>
          </p:grpSpPr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50268711-0C08-436A-8851-3E49FDAB3DD6}"/>
                  </a:ext>
                </a:extLst>
              </p:cNvPr>
              <p:cNvSpPr/>
              <p:nvPr/>
            </p:nvSpPr>
            <p:spPr>
              <a:xfrm rot="21350851">
                <a:off x="5239122" y="4410203"/>
                <a:ext cx="225608" cy="320748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B413CC3F-EF37-467A-8161-8D404A226AF5}"/>
                  </a:ext>
                </a:extLst>
              </p:cNvPr>
              <p:cNvGrpSpPr/>
              <p:nvPr/>
            </p:nvGrpSpPr>
            <p:grpSpPr>
              <a:xfrm flipH="1">
                <a:off x="4543576" y="3564734"/>
                <a:ext cx="1077433" cy="1743676"/>
                <a:chOff x="4739003" y="4076954"/>
                <a:chExt cx="855196" cy="1384015"/>
              </a:xfrm>
            </p:grpSpPr>
            <p:grpSp>
              <p:nvGrpSpPr>
                <p:cNvPr id="183" name="Group 182">
                  <a:extLst>
                    <a:ext uri="{FF2B5EF4-FFF2-40B4-BE49-F238E27FC236}">
                      <a16:creationId xmlns:a16="http://schemas.microsoft.com/office/drawing/2014/main" id="{B09389B9-A985-4B56-8651-DA601489AA09}"/>
                    </a:ext>
                  </a:extLst>
                </p:cNvPr>
                <p:cNvGrpSpPr/>
                <p:nvPr/>
              </p:nvGrpSpPr>
              <p:grpSpPr>
                <a:xfrm>
                  <a:off x="4739003" y="4076954"/>
                  <a:ext cx="855196" cy="1384015"/>
                  <a:chOff x="4174397" y="6556834"/>
                  <a:chExt cx="1674814" cy="2710452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186" name="Group 185">
                    <a:extLst>
                      <a:ext uri="{FF2B5EF4-FFF2-40B4-BE49-F238E27FC236}">
                        <a16:creationId xmlns:a16="http://schemas.microsoft.com/office/drawing/2014/main" id="{41387F86-1664-4479-86AA-1D1476F0801D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194423" y="6729216"/>
                    <a:ext cx="1624192" cy="2538070"/>
                    <a:chOff x="211807" y="8483998"/>
                    <a:chExt cx="2095389" cy="3274390"/>
                  </a:xfrm>
                </p:grpSpPr>
                <p:cxnSp>
                  <p:nvCxnSpPr>
                    <p:cNvPr id="193" name="Straight Connector 192">
                      <a:extLst>
                        <a:ext uri="{FF2B5EF4-FFF2-40B4-BE49-F238E27FC236}">
                          <a16:creationId xmlns:a16="http://schemas.microsoft.com/office/drawing/2014/main" id="{34292D3A-334E-4E54-8D3A-1D803958B2A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98492" y="10293751"/>
                      <a:ext cx="0" cy="124701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4" name="Straight Connector 193">
                      <a:extLst>
                        <a:ext uri="{FF2B5EF4-FFF2-40B4-BE49-F238E27FC236}">
                          <a16:creationId xmlns:a16="http://schemas.microsoft.com/office/drawing/2014/main" id="{FE818581-E59D-4A54-8FE1-082E87A38EF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91319" y="9924197"/>
                      <a:ext cx="56079" cy="1793077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5" name="Oval 194">
                      <a:extLst>
                        <a:ext uri="{FF2B5EF4-FFF2-40B4-BE49-F238E27FC236}">
                          <a16:creationId xmlns:a16="http://schemas.microsoft.com/office/drawing/2014/main" id="{FD071D97-9CC9-4210-833B-83FA528FC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07" y="8483998"/>
                      <a:ext cx="2095389" cy="2021800"/>
                    </a:xfrm>
                    <a:prstGeom prst="ellipse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6" name="Rectangle: Top Corners Rounded 195">
                      <a:extLst>
                        <a:ext uri="{FF2B5EF4-FFF2-40B4-BE49-F238E27FC236}">
                          <a16:creationId xmlns:a16="http://schemas.microsoft.com/office/drawing/2014/main" id="{C8280BC1-3458-482A-983D-AC908DB63E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8356" y="1155807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7" name="Rectangle: Top Corners Rounded 196">
                      <a:extLst>
                        <a:ext uri="{FF2B5EF4-FFF2-40B4-BE49-F238E27FC236}">
                          <a16:creationId xmlns:a16="http://schemas.microsoft.com/office/drawing/2014/main" id="{33A2C750-D195-4688-825F-09FDAB5188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365" y="11414467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87" name="Freeform: Shape 186">
                    <a:extLst>
                      <a:ext uri="{FF2B5EF4-FFF2-40B4-BE49-F238E27FC236}">
                        <a16:creationId xmlns:a16="http://schemas.microsoft.com/office/drawing/2014/main" id="{81188E38-F210-43AE-B231-AC3AC3EAE0E6}"/>
                      </a:ext>
                    </a:extLst>
                  </p:cNvPr>
                  <p:cNvSpPr/>
                  <p:nvPr/>
                </p:nvSpPr>
                <p:spPr>
                  <a:xfrm>
                    <a:off x="4174397" y="6556834"/>
                    <a:ext cx="1585347" cy="491353"/>
                  </a:xfrm>
                  <a:custGeom>
                    <a:avLst/>
                    <a:gdLst>
                      <a:gd name="connsiteX0" fmla="*/ 1150401 w 2300802"/>
                      <a:gd name="connsiteY0" fmla="*/ 0 h 710731"/>
                      <a:gd name="connsiteX1" fmla="*/ 2265744 w 2300802"/>
                      <a:gd name="connsiteY1" fmla="*/ 640511 h 710731"/>
                      <a:gd name="connsiteX2" fmla="*/ 2300802 w 2300802"/>
                      <a:gd name="connsiteY2" fmla="*/ 710731 h 710731"/>
                      <a:gd name="connsiteX3" fmla="*/ 0 w 2300802"/>
                      <a:gd name="connsiteY3" fmla="*/ 710731 h 710731"/>
                      <a:gd name="connsiteX4" fmla="*/ 35058 w 2300802"/>
                      <a:gd name="connsiteY4" fmla="*/ 640511 h 710731"/>
                      <a:gd name="connsiteX5" fmla="*/ 1150401 w 2300802"/>
                      <a:gd name="connsiteY5" fmla="*/ 0 h 710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00802" h="710731">
                        <a:moveTo>
                          <a:pt x="1150401" y="0"/>
                        </a:moveTo>
                        <a:cubicBezTo>
                          <a:pt x="1632021" y="0"/>
                          <a:pt x="2050948" y="258994"/>
                          <a:pt x="2265744" y="640511"/>
                        </a:cubicBezTo>
                        <a:lnTo>
                          <a:pt x="2300802" y="710731"/>
                        </a:lnTo>
                        <a:lnTo>
                          <a:pt x="0" y="710731"/>
                        </a:lnTo>
                        <a:lnTo>
                          <a:pt x="35058" y="640511"/>
                        </a:lnTo>
                        <a:cubicBezTo>
                          <a:pt x="249854" y="258994"/>
                          <a:pt x="668781" y="0"/>
                          <a:pt x="1150401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188" name="Group 187">
                    <a:extLst>
                      <a:ext uri="{FF2B5EF4-FFF2-40B4-BE49-F238E27FC236}">
                        <a16:creationId xmlns:a16="http://schemas.microsoft.com/office/drawing/2014/main" id="{538A5354-F764-493A-9873-498C4366F36F}"/>
                      </a:ext>
                    </a:extLst>
                  </p:cNvPr>
                  <p:cNvGrpSpPr/>
                  <p:nvPr/>
                </p:nvGrpSpPr>
                <p:grpSpPr>
                  <a:xfrm>
                    <a:off x="4637717" y="6697094"/>
                    <a:ext cx="929439" cy="1295882"/>
                    <a:chOff x="4637717" y="6697094"/>
                    <a:chExt cx="929439" cy="1295882"/>
                  </a:xfrm>
                </p:grpSpPr>
                <p:sp>
                  <p:nvSpPr>
                    <p:cNvPr id="190" name="Freeform: Shape 189">
                      <a:extLst>
                        <a:ext uri="{FF2B5EF4-FFF2-40B4-BE49-F238E27FC236}">
                          <a16:creationId xmlns:a16="http://schemas.microsoft.com/office/drawing/2014/main" id="{248EFD93-05B3-4CE1-8815-3F1F1A9CD134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843313" y="6890009"/>
                      <a:ext cx="723843" cy="1102967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1" name="Freeform: Shape 190">
                      <a:extLst>
                        <a:ext uri="{FF2B5EF4-FFF2-40B4-BE49-F238E27FC236}">
                          <a16:creationId xmlns:a16="http://schemas.microsoft.com/office/drawing/2014/main" id="{FBCF1461-F351-48AF-A7A3-5C7C322F5659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739863" y="6808157"/>
                      <a:ext cx="620869" cy="1044270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2" name="Freeform: Shape 191">
                      <a:extLst>
                        <a:ext uri="{FF2B5EF4-FFF2-40B4-BE49-F238E27FC236}">
                          <a16:creationId xmlns:a16="http://schemas.microsoft.com/office/drawing/2014/main" id="{A065563C-3248-4C6C-A748-0D323D87AF97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637717" y="6697094"/>
                      <a:ext cx="525407" cy="978301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89" name="Freeform: Shape 188">
                    <a:extLst>
                      <a:ext uri="{FF2B5EF4-FFF2-40B4-BE49-F238E27FC236}">
                        <a16:creationId xmlns:a16="http://schemas.microsoft.com/office/drawing/2014/main" id="{A03CBED2-3372-4BAB-BC3A-A519D751CEB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796444" y="7194906"/>
                    <a:ext cx="1585338" cy="520197"/>
                  </a:xfrm>
                  <a:custGeom>
                    <a:avLst/>
                    <a:gdLst>
                      <a:gd name="connsiteX0" fmla="*/ 1150401 w 2300802"/>
                      <a:gd name="connsiteY0" fmla="*/ 0 h 710731"/>
                      <a:gd name="connsiteX1" fmla="*/ 2265744 w 2300802"/>
                      <a:gd name="connsiteY1" fmla="*/ 640511 h 710731"/>
                      <a:gd name="connsiteX2" fmla="*/ 2300802 w 2300802"/>
                      <a:gd name="connsiteY2" fmla="*/ 710731 h 710731"/>
                      <a:gd name="connsiteX3" fmla="*/ 0 w 2300802"/>
                      <a:gd name="connsiteY3" fmla="*/ 710731 h 710731"/>
                      <a:gd name="connsiteX4" fmla="*/ 35058 w 2300802"/>
                      <a:gd name="connsiteY4" fmla="*/ 640511 h 710731"/>
                      <a:gd name="connsiteX5" fmla="*/ 1150401 w 2300802"/>
                      <a:gd name="connsiteY5" fmla="*/ 0 h 710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00802" h="710731">
                        <a:moveTo>
                          <a:pt x="1150401" y="0"/>
                        </a:moveTo>
                        <a:cubicBezTo>
                          <a:pt x="1632021" y="0"/>
                          <a:pt x="2050948" y="258994"/>
                          <a:pt x="2265744" y="640511"/>
                        </a:cubicBezTo>
                        <a:lnTo>
                          <a:pt x="2300802" y="710731"/>
                        </a:lnTo>
                        <a:lnTo>
                          <a:pt x="0" y="710731"/>
                        </a:lnTo>
                        <a:lnTo>
                          <a:pt x="35058" y="640511"/>
                        </a:lnTo>
                        <a:cubicBezTo>
                          <a:pt x="249854" y="258994"/>
                          <a:pt x="668781" y="0"/>
                          <a:pt x="1150401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84" name="Oval 183">
                  <a:extLst>
                    <a:ext uri="{FF2B5EF4-FFF2-40B4-BE49-F238E27FC236}">
                      <a16:creationId xmlns:a16="http://schemas.microsoft.com/office/drawing/2014/main" id="{2D44BB1E-C94E-4914-BF54-2DB4B6164C73}"/>
                    </a:ext>
                  </a:extLst>
                </p:cNvPr>
                <p:cNvSpPr/>
                <p:nvPr/>
              </p:nvSpPr>
              <p:spPr>
                <a:xfrm flipH="1">
                  <a:off x="4849133" y="4401385"/>
                  <a:ext cx="74159" cy="7366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Oval 184">
                  <a:extLst>
                    <a:ext uri="{FF2B5EF4-FFF2-40B4-BE49-F238E27FC236}">
                      <a16:creationId xmlns:a16="http://schemas.microsoft.com/office/drawing/2014/main" id="{EB489549-50F6-44D1-A43E-27F610F6B1A8}"/>
                    </a:ext>
                  </a:extLst>
                </p:cNvPr>
                <p:cNvSpPr/>
                <p:nvPr/>
              </p:nvSpPr>
              <p:spPr>
                <a:xfrm flipH="1">
                  <a:off x="4846187" y="4416790"/>
                  <a:ext cx="36534" cy="36289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2FBA5E64-5368-4A32-AC49-AEE4A1409261}"/>
                </a:ext>
              </a:extLst>
            </p:cNvPr>
            <p:cNvSpPr/>
            <p:nvPr/>
          </p:nvSpPr>
          <p:spPr>
            <a:xfrm>
              <a:off x="4562578" y="3678964"/>
              <a:ext cx="977776" cy="98664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619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6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12A98FB-6F86-4E46-9494-830A1CC98D36}"/>
              </a:ext>
            </a:extLst>
          </p:cNvPr>
          <p:cNvGrpSpPr/>
          <p:nvPr/>
        </p:nvGrpSpPr>
        <p:grpSpPr>
          <a:xfrm>
            <a:off x="0" y="-6121"/>
            <a:ext cx="12330875" cy="6936117"/>
            <a:chOff x="0" y="0"/>
            <a:chExt cx="12192000" cy="6858000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C00983-ED94-4557-B882-6F615E13346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6666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06766F4-02CD-46A0-83E4-E1728683BA30}"/>
                </a:ext>
              </a:extLst>
            </p:cNvPr>
            <p:cNvSpPr/>
            <p:nvPr/>
          </p:nvSpPr>
          <p:spPr>
            <a:xfrm>
              <a:off x="0" y="0"/>
              <a:ext cx="12192000" cy="3657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id="{52C6A5F0-9E2E-4730-987A-0F074AE23647}"/>
                </a:ext>
              </a:extLst>
            </p:cNvPr>
            <p:cNvSpPr/>
            <p:nvPr/>
          </p:nvSpPr>
          <p:spPr>
            <a:xfrm>
              <a:off x="7449463" y="702523"/>
              <a:ext cx="1585845" cy="41476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id="{3032DC01-3F16-49A7-A2BB-4C0BDAE9FB58}"/>
                </a:ext>
              </a:extLst>
            </p:cNvPr>
            <p:cNvSpPr/>
            <p:nvPr/>
          </p:nvSpPr>
          <p:spPr>
            <a:xfrm>
              <a:off x="188686" y="168965"/>
              <a:ext cx="3135085" cy="1224406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id="{74C0D7BB-8169-467B-B172-4EF4BE39462E}"/>
                </a:ext>
              </a:extLst>
            </p:cNvPr>
            <p:cNvSpPr/>
            <p:nvPr/>
          </p:nvSpPr>
          <p:spPr>
            <a:xfrm>
              <a:off x="5455280" y="129080"/>
              <a:ext cx="2009282" cy="809643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id="{6D31DBCA-EDF6-49DC-A481-27F86E202736}"/>
                </a:ext>
              </a:extLst>
            </p:cNvPr>
            <p:cNvSpPr/>
            <p:nvPr/>
          </p:nvSpPr>
          <p:spPr>
            <a:xfrm>
              <a:off x="10958286" y="98362"/>
              <a:ext cx="1045028" cy="467695"/>
            </a:xfrm>
            <a:prstGeom prst="cloud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A638E0B-5E0B-4106-BD4A-D1ABDA90640B}"/>
              </a:ext>
            </a:extLst>
          </p:cNvPr>
          <p:cNvGrpSpPr/>
          <p:nvPr/>
        </p:nvGrpSpPr>
        <p:grpSpPr>
          <a:xfrm>
            <a:off x="4739976" y="1234850"/>
            <a:ext cx="1466725" cy="2082332"/>
            <a:chOff x="33241" y="1503719"/>
            <a:chExt cx="2006718" cy="2848969"/>
          </a:xfrm>
        </p:grpSpPr>
        <p:sp>
          <p:nvSpPr>
            <p:cNvPr id="46" name="Cloud 45">
              <a:extLst>
                <a:ext uri="{FF2B5EF4-FFF2-40B4-BE49-F238E27FC236}">
                  <a16:creationId xmlns:a16="http://schemas.microsoft.com/office/drawing/2014/main" id="{E1D15B83-18DB-40A8-8538-EEEA04F971FA}"/>
                </a:ext>
              </a:extLst>
            </p:cNvPr>
            <p:cNvSpPr/>
            <p:nvPr/>
          </p:nvSpPr>
          <p:spPr>
            <a:xfrm>
              <a:off x="576127" y="2805687"/>
              <a:ext cx="104317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F81C09E2-C857-47FB-A04C-9F0FCE19B0A0}"/>
                </a:ext>
              </a:extLst>
            </p:cNvPr>
            <p:cNvSpPr/>
            <p:nvPr/>
          </p:nvSpPr>
          <p:spPr>
            <a:xfrm>
              <a:off x="711991" y="2483931"/>
              <a:ext cx="374028" cy="1868757"/>
            </a:xfrm>
            <a:prstGeom prst="trapezoi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Cloud 47">
              <a:extLst>
                <a:ext uri="{FF2B5EF4-FFF2-40B4-BE49-F238E27FC236}">
                  <a16:creationId xmlns:a16="http://schemas.microsoft.com/office/drawing/2014/main" id="{43A1711B-BA45-49F0-8F9E-0D4321402BBE}"/>
                </a:ext>
              </a:extLst>
            </p:cNvPr>
            <p:cNvSpPr/>
            <p:nvPr/>
          </p:nvSpPr>
          <p:spPr>
            <a:xfrm>
              <a:off x="1225464" y="2232475"/>
              <a:ext cx="814495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Cloud 48">
              <a:extLst>
                <a:ext uri="{FF2B5EF4-FFF2-40B4-BE49-F238E27FC236}">
                  <a16:creationId xmlns:a16="http://schemas.microsoft.com/office/drawing/2014/main" id="{C3A5D828-6ED5-45D9-9257-DA583421308E}"/>
                </a:ext>
              </a:extLst>
            </p:cNvPr>
            <p:cNvSpPr/>
            <p:nvPr/>
          </p:nvSpPr>
          <p:spPr>
            <a:xfrm rot="951828">
              <a:off x="110678" y="1503719"/>
              <a:ext cx="1595238" cy="1542717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21461B3-4EC6-4214-93CB-601CAA1EFE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6934" y="3308838"/>
              <a:ext cx="229747" cy="33718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Cloud 50">
              <a:extLst>
                <a:ext uri="{FF2B5EF4-FFF2-40B4-BE49-F238E27FC236}">
                  <a16:creationId xmlns:a16="http://schemas.microsoft.com/office/drawing/2014/main" id="{98943485-4E83-41FB-A571-D6AE3E361B10}"/>
                </a:ext>
              </a:extLst>
            </p:cNvPr>
            <p:cNvSpPr/>
            <p:nvPr/>
          </p:nvSpPr>
          <p:spPr>
            <a:xfrm rot="1922588">
              <a:off x="33241" y="2641693"/>
              <a:ext cx="1172590" cy="812292"/>
            </a:xfrm>
            <a:prstGeom prst="cloud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0B7E360-40F8-4EC8-989B-87CAA8193C39}"/>
                </a:ext>
              </a:extLst>
            </p:cNvPr>
            <p:cNvGrpSpPr/>
            <p:nvPr/>
          </p:nvGrpSpPr>
          <p:grpSpPr>
            <a:xfrm>
              <a:off x="1761287" y="331062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22C134D-1961-4765-AC2F-7F9AB195EDE2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58" name="Flowchart: Decision 212">
                  <a:extLst>
                    <a:ext uri="{FF2B5EF4-FFF2-40B4-BE49-F238E27FC236}">
                      <a16:creationId xmlns:a16="http://schemas.microsoft.com/office/drawing/2014/main" id="{5C6AA445-9A59-4EC1-8802-0E7325972E7C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0A7BE1BD-25B8-4656-9362-6A93C4499337}"/>
                    </a:ext>
                  </a:extLst>
                </p:cNvPr>
                <p:cNvCxnSpPr>
                  <a:cxnSpLocks/>
                  <a:stCxn id="58" idx="0"/>
                  <a:endCxn id="5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CC8F176-BAD5-4AA1-84D6-3215AC42A4AC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F6317F-D0A6-4A92-8F77-54E57F8EF0C1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13C0FC6-597D-4E0B-8C36-2687F3ACCFCE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79AB972-AAC4-4BA5-B76E-47953810A32C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920DBCF-738F-40B1-BE68-7F919B50A120}"/>
                </a:ext>
              </a:extLst>
            </p:cNvPr>
            <p:cNvGrpSpPr/>
            <p:nvPr/>
          </p:nvGrpSpPr>
          <p:grpSpPr>
            <a:xfrm rot="3722071">
              <a:off x="1443739" y="347046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95BE3C8-8C46-46A1-A305-B355A9C7A23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66" name="Flowchart: Decision 212">
                  <a:extLst>
                    <a:ext uri="{FF2B5EF4-FFF2-40B4-BE49-F238E27FC236}">
                      <a16:creationId xmlns:a16="http://schemas.microsoft.com/office/drawing/2014/main" id="{804C6DDD-DA33-46EA-8436-DFB6779418F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B42EE69B-560A-4D36-B3CB-67CE3D11F493}"/>
                    </a:ext>
                  </a:extLst>
                </p:cNvPr>
                <p:cNvCxnSpPr>
                  <a:cxnSpLocks/>
                  <a:stCxn id="66" idx="0"/>
                  <a:endCxn id="66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69B96EA-CE8C-49B2-9D44-FAA9DA324509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56D2E44-984E-4C30-A6C6-06D4EDE77803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B16C19E-6A5D-48EC-9CCB-503124EE235A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BFD1C79-9AA1-485D-94E3-38E412078122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C3309400-5D2C-4118-B624-986A0606E9BF}"/>
                </a:ext>
              </a:extLst>
            </p:cNvPr>
            <p:cNvGrpSpPr/>
            <p:nvPr/>
          </p:nvGrpSpPr>
          <p:grpSpPr>
            <a:xfrm rot="5676068">
              <a:off x="1234675" y="3935074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A4B93AB-6CB8-4B17-96AB-E7D8C2D1F8D4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74" name="Flowchart: Decision 212">
                  <a:extLst>
                    <a:ext uri="{FF2B5EF4-FFF2-40B4-BE49-F238E27FC236}">
                      <a16:creationId xmlns:a16="http://schemas.microsoft.com/office/drawing/2014/main" id="{27CCED76-5DE4-4A5F-AD21-098DDE7535E2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DDAE280D-6782-436D-93A5-2576A50C92BC}"/>
                    </a:ext>
                  </a:extLst>
                </p:cNvPr>
                <p:cNvCxnSpPr>
                  <a:cxnSpLocks/>
                  <a:stCxn id="74" idx="0"/>
                  <a:endCxn id="74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5D540A1-7B5F-40C0-886E-7A73BEB75288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A74C896-C11D-42EE-A4B0-25817442BAE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19D258-A0C7-467A-AD07-D97870F1801D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46AA447-DB75-4636-A177-7D8F9C4BC1E5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C7C460B-C601-4DF7-B957-0E8ACC2FAD41}"/>
                </a:ext>
              </a:extLst>
            </p:cNvPr>
            <p:cNvGrpSpPr/>
            <p:nvPr/>
          </p:nvGrpSpPr>
          <p:grpSpPr>
            <a:xfrm rot="7084971">
              <a:off x="142447" y="3301076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B0625C67-7D8E-4BE6-912B-AA1531BD5D81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82" name="Flowchart: Decision 212">
                  <a:extLst>
                    <a:ext uri="{FF2B5EF4-FFF2-40B4-BE49-F238E27FC236}">
                      <a16:creationId xmlns:a16="http://schemas.microsoft.com/office/drawing/2014/main" id="{D18707A5-9614-4281-9A3F-4907D25CDF1F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9F444F7E-0DD7-41FC-864F-C1FF5AFC508F}"/>
                    </a:ext>
                  </a:extLst>
                </p:cNvPr>
                <p:cNvCxnSpPr>
                  <a:cxnSpLocks/>
                  <a:stCxn id="82" idx="0"/>
                  <a:endCxn id="82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0BD8CD-D83F-4E97-9964-ED434ED96C03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6CA17C3-B7D1-4CB6-96FB-2676205E9789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6606A8-FCD1-47B5-A9A2-DCA6DC1EDA5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70E9757-C7E6-4778-8941-B1D07D7E70D0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C517BA1-3528-49D8-A4C6-08FE49258634}"/>
                </a:ext>
              </a:extLst>
            </p:cNvPr>
            <p:cNvGrpSpPr/>
            <p:nvPr/>
          </p:nvGrpSpPr>
          <p:grpSpPr>
            <a:xfrm rot="18219339">
              <a:off x="396010" y="3719675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581F572F-8EA6-46BC-B0FC-173DAB465075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0" name="Flowchart: Decision 212">
                  <a:extLst>
                    <a:ext uri="{FF2B5EF4-FFF2-40B4-BE49-F238E27FC236}">
                      <a16:creationId xmlns:a16="http://schemas.microsoft.com/office/drawing/2014/main" id="{91BC3139-3FD2-4578-8969-0488FDAD4E5E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48C685C-6BCB-4531-90D4-8A63541A8DD0}"/>
                    </a:ext>
                  </a:extLst>
                </p:cNvPr>
                <p:cNvCxnSpPr>
                  <a:cxnSpLocks/>
                  <a:stCxn id="90" idx="0"/>
                  <a:endCxn id="90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5C2FA6F4-9906-413E-92B6-82DE7D62AE7A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C90C6BB-B779-4D8C-99AF-1D51DC7B43DF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8C35EEE-E1CD-476A-B4BA-34119B95FD22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ABD19CB-E6BD-4050-BC0B-D7F3D47A45BD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AE59128F-52C2-406D-A2EB-3DA6B51C36B9}"/>
                </a:ext>
              </a:extLst>
            </p:cNvPr>
            <p:cNvGrpSpPr/>
            <p:nvPr/>
          </p:nvGrpSpPr>
          <p:grpSpPr>
            <a:xfrm>
              <a:off x="351877" y="4240049"/>
              <a:ext cx="189731" cy="93102"/>
              <a:chOff x="1761287" y="3310629"/>
              <a:chExt cx="189731" cy="93102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F06985F2-4A17-4112-A509-BC6E3FA118C8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</p:grpSpPr>
            <p:sp>
              <p:nvSpPr>
                <p:cNvPr id="98" name="Flowchart: Decision 212">
                  <a:extLst>
                    <a:ext uri="{FF2B5EF4-FFF2-40B4-BE49-F238E27FC236}">
                      <a16:creationId xmlns:a16="http://schemas.microsoft.com/office/drawing/2014/main" id="{825AF5BF-9933-4773-B32C-8C3493164941}"/>
                    </a:ext>
                  </a:extLst>
                </p:cNvPr>
                <p:cNvSpPr/>
                <p:nvPr/>
              </p:nvSpPr>
              <p:spPr>
                <a:xfrm rot="1550816">
                  <a:off x="1761287" y="3311158"/>
                  <a:ext cx="189731" cy="92573"/>
                </a:xfrm>
                <a:custGeom>
                  <a:avLst/>
                  <a:gdLst>
                    <a:gd name="connsiteX0" fmla="*/ 0 w 10000"/>
                    <a:gd name="connsiteY0" fmla="*/ 5000 h 10000"/>
                    <a:gd name="connsiteX1" fmla="*/ 5000 w 10000"/>
                    <a:gd name="connsiteY1" fmla="*/ 0 h 10000"/>
                    <a:gd name="connsiteX2" fmla="*/ 10000 w 10000"/>
                    <a:gd name="connsiteY2" fmla="*/ 5000 h 10000"/>
                    <a:gd name="connsiteX3" fmla="*/ 5000 w 10000"/>
                    <a:gd name="connsiteY3" fmla="*/ 10000 h 10000"/>
                    <a:gd name="connsiteX4" fmla="*/ 0 w 10000"/>
                    <a:gd name="connsiteY4" fmla="*/ 5000 h 10000"/>
                    <a:gd name="connsiteX0" fmla="*/ 0 w 9289"/>
                    <a:gd name="connsiteY0" fmla="*/ 4345 h 10000"/>
                    <a:gd name="connsiteX1" fmla="*/ 4289 w 9289"/>
                    <a:gd name="connsiteY1" fmla="*/ 0 h 10000"/>
                    <a:gd name="connsiteX2" fmla="*/ 9289 w 9289"/>
                    <a:gd name="connsiteY2" fmla="*/ 5000 h 10000"/>
                    <a:gd name="connsiteX3" fmla="*/ 4289 w 9289"/>
                    <a:gd name="connsiteY3" fmla="*/ 10000 h 10000"/>
                    <a:gd name="connsiteX4" fmla="*/ 0 w 9289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  <a:gd name="connsiteX0" fmla="*/ 0 w 10000"/>
                    <a:gd name="connsiteY0" fmla="*/ 4345 h 10000"/>
                    <a:gd name="connsiteX1" fmla="*/ 4617 w 10000"/>
                    <a:gd name="connsiteY1" fmla="*/ 0 h 10000"/>
                    <a:gd name="connsiteX2" fmla="*/ 10000 w 10000"/>
                    <a:gd name="connsiteY2" fmla="*/ 5000 h 10000"/>
                    <a:gd name="connsiteX3" fmla="*/ 4617 w 10000"/>
                    <a:gd name="connsiteY3" fmla="*/ 10000 h 10000"/>
                    <a:gd name="connsiteX4" fmla="*/ 0 w 10000"/>
                    <a:gd name="connsiteY4" fmla="*/ 4345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0000">
                      <a:moveTo>
                        <a:pt x="0" y="4345"/>
                      </a:moveTo>
                      <a:cubicBezTo>
                        <a:pt x="1386" y="932"/>
                        <a:pt x="3078" y="1448"/>
                        <a:pt x="4617" y="0"/>
                      </a:cubicBezTo>
                      <a:lnTo>
                        <a:pt x="10000" y="5000"/>
                      </a:lnTo>
                      <a:lnTo>
                        <a:pt x="4617" y="10000"/>
                      </a:lnTo>
                      <a:cubicBezTo>
                        <a:pt x="3078" y="8115"/>
                        <a:pt x="1539" y="9505"/>
                        <a:pt x="0" y="4345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BB13CD33-D498-4ECD-91BA-E0B8491DB0A1}"/>
                    </a:ext>
                  </a:extLst>
                </p:cNvPr>
                <p:cNvCxnSpPr>
                  <a:cxnSpLocks/>
                  <a:stCxn id="98" idx="0"/>
                  <a:endCxn id="98" idx="2"/>
                </p:cNvCxnSpPr>
                <p:nvPr/>
              </p:nvCxnSpPr>
              <p:spPr>
                <a:xfrm>
                  <a:off x="1773421" y="3310629"/>
                  <a:ext cx="168107" cy="88174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5F0B062-FC5C-47FA-AF6D-F652534CC940}"/>
                  </a:ext>
                </a:extLst>
              </p:cNvPr>
              <p:cNvSpPr/>
              <p:nvPr/>
            </p:nvSpPr>
            <p:spPr>
              <a:xfrm>
                <a:off x="1863731" y="33614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ABC7B29-009E-4B10-BB82-A04F5EA112B0}"/>
                  </a:ext>
                </a:extLst>
              </p:cNvPr>
              <p:cNvSpPr/>
              <p:nvPr/>
            </p:nvSpPr>
            <p:spPr>
              <a:xfrm>
                <a:off x="1828193" y="3349754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0DE1986-82C1-4C56-BC5D-F1E8FDCE3B19}"/>
                  </a:ext>
                </a:extLst>
              </p:cNvPr>
              <p:cNvSpPr/>
              <p:nvPr/>
            </p:nvSpPr>
            <p:spPr>
              <a:xfrm rot="14549347" flipH="1">
                <a:off x="1862068" y="3329059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26A72B4-632D-400D-AB76-E12F051CFD8B}"/>
                  </a:ext>
                </a:extLst>
              </p:cNvPr>
              <p:cNvSpPr/>
              <p:nvPr/>
            </p:nvSpPr>
            <p:spPr>
              <a:xfrm rot="14136263" flipH="1">
                <a:off x="1820239" y="3311183"/>
                <a:ext cx="12225" cy="23157"/>
              </a:xfrm>
              <a:custGeom>
                <a:avLst/>
                <a:gdLst>
                  <a:gd name="connsiteX0" fmla="*/ 12225 w 12225"/>
                  <a:gd name="connsiteY0" fmla="*/ 23157 h 23157"/>
                  <a:gd name="connsiteX1" fmla="*/ 318 w 12225"/>
                  <a:gd name="connsiteY1" fmla="*/ 1726 h 23157"/>
                  <a:gd name="connsiteX2" fmla="*/ 12225 w 12225"/>
                  <a:gd name="connsiteY2" fmla="*/ 23157 h 2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25" h="23157">
                    <a:moveTo>
                      <a:pt x="12225" y="23157"/>
                    </a:moveTo>
                    <a:cubicBezTo>
                      <a:pt x="12225" y="23157"/>
                      <a:pt x="4735" y="17184"/>
                      <a:pt x="318" y="1726"/>
                    </a:cubicBezTo>
                    <a:cubicBezTo>
                      <a:pt x="-2314" y="-7485"/>
                      <a:pt x="12225" y="23157"/>
                      <a:pt x="12225" y="23157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71DDFA8-9D16-42C6-AFA5-5D9AA17D4E71}"/>
              </a:ext>
            </a:extLst>
          </p:cNvPr>
          <p:cNvSpPr/>
          <p:nvPr/>
        </p:nvSpPr>
        <p:spPr>
          <a:xfrm>
            <a:off x="5205775" y="22160"/>
            <a:ext cx="2167124" cy="2334982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419EB450-E2C4-4982-819F-F74A1E125D3B}"/>
              </a:ext>
            </a:extLst>
          </p:cNvPr>
          <p:cNvSpPr/>
          <p:nvPr/>
        </p:nvSpPr>
        <p:spPr>
          <a:xfrm flipH="1">
            <a:off x="-1054253" y="1292109"/>
            <a:ext cx="182741" cy="1815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7" name="Freeform: Shape 156">
            <a:extLst>
              <a:ext uri="{FF2B5EF4-FFF2-40B4-BE49-F238E27FC236}">
                <a16:creationId xmlns:a16="http://schemas.microsoft.com/office/drawing/2014/main" id="{DE69C91B-6568-45E2-A37A-77DE2D86FDBC}"/>
              </a:ext>
            </a:extLst>
          </p:cNvPr>
          <p:cNvSpPr/>
          <p:nvPr/>
        </p:nvSpPr>
        <p:spPr>
          <a:xfrm>
            <a:off x="-1195575" y="2129279"/>
            <a:ext cx="334217" cy="181511"/>
          </a:xfrm>
          <a:custGeom>
            <a:avLst/>
            <a:gdLst>
              <a:gd name="connsiteX0" fmla="*/ 30252 w 334217"/>
              <a:gd name="connsiteY0" fmla="*/ 0 h 181511"/>
              <a:gd name="connsiteX1" fmla="*/ 303965 w 334217"/>
              <a:gd name="connsiteY1" fmla="*/ 0 h 181511"/>
              <a:gd name="connsiteX2" fmla="*/ 334217 w 334217"/>
              <a:gd name="connsiteY2" fmla="*/ 30252 h 181511"/>
              <a:gd name="connsiteX3" fmla="*/ 334217 w 334217"/>
              <a:gd name="connsiteY3" fmla="*/ 181511 h 181511"/>
              <a:gd name="connsiteX4" fmla="*/ 253820 w 334217"/>
              <a:gd name="connsiteY4" fmla="*/ 181511 h 181511"/>
              <a:gd name="connsiteX5" fmla="*/ 240830 w 334217"/>
              <a:gd name="connsiteY5" fmla="*/ 162374 h 181511"/>
              <a:gd name="connsiteX6" fmla="*/ 176221 w 334217"/>
              <a:gd name="connsiteY6" fmla="*/ 135792 h 181511"/>
              <a:gd name="connsiteX7" fmla="*/ 111612 w 334217"/>
              <a:gd name="connsiteY7" fmla="*/ 162374 h 181511"/>
              <a:gd name="connsiteX8" fmla="*/ 98622 w 334217"/>
              <a:gd name="connsiteY8" fmla="*/ 181511 h 181511"/>
              <a:gd name="connsiteX9" fmla="*/ 0 w 334217"/>
              <a:gd name="connsiteY9" fmla="*/ 181511 h 181511"/>
              <a:gd name="connsiteX10" fmla="*/ 0 w 334217"/>
              <a:gd name="connsiteY10" fmla="*/ 30252 h 181511"/>
              <a:gd name="connsiteX11" fmla="*/ 30252 w 334217"/>
              <a:gd name="connsiteY11" fmla="*/ 0 h 18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4217" h="181511">
                <a:moveTo>
                  <a:pt x="30252" y="0"/>
                </a:moveTo>
                <a:lnTo>
                  <a:pt x="303965" y="0"/>
                </a:lnTo>
                <a:cubicBezTo>
                  <a:pt x="320673" y="0"/>
                  <a:pt x="334217" y="13544"/>
                  <a:pt x="334217" y="30252"/>
                </a:cubicBezTo>
                <a:lnTo>
                  <a:pt x="334217" y="181511"/>
                </a:lnTo>
                <a:lnTo>
                  <a:pt x="253820" y="181511"/>
                </a:lnTo>
                <a:lnTo>
                  <a:pt x="240830" y="162374"/>
                </a:lnTo>
                <a:cubicBezTo>
                  <a:pt x="224295" y="145950"/>
                  <a:pt x="201453" y="135792"/>
                  <a:pt x="176221" y="135792"/>
                </a:cubicBezTo>
                <a:cubicBezTo>
                  <a:pt x="150990" y="135792"/>
                  <a:pt x="128147" y="145950"/>
                  <a:pt x="111612" y="162374"/>
                </a:cubicBezTo>
                <a:lnTo>
                  <a:pt x="98622" y="181511"/>
                </a:lnTo>
                <a:lnTo>
                  <a:pt x="0" y="181511"/>
                </a:lnTo>
                <a:lnTo>
                  <a:pt x="0" y="30252"/>
                </a:lnTo>
                <a:cubicBezTo>
                  <a:pt x="0" y="13544"/>
                  <a:pt x="13544" y="0"/>
                  <a:pt x="3025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4E08AA76-98AF-4FF9-887F-ADF727099A9C}"/>
              </a:ext>
            </a:extLst>
          </p:cNvPr>
          <p:cNvSpPr/>
          <p:nvPr/>
        </p:nvSpPr>
        <p:spPr>
          <a:xfrm>
            <a:off x="-1335905" y="2314188"/>
            <a:ext cx="182742" cy="135793"/>
          </a:xfrm>
          <a:custGeom>
            <a:avLst/>
            <a:gdLst>
              <a:gd name="connsiteX0" fmla="*/ 13772 w 182742"/>
              <a:gd name="connsiteY0" fmla="*/ 0 h 135793"/>
              <a:gd name="connsiteX1" fmla="*/ 168970 w 182742"/>
              <a:gd name="connsiteY1" fmla="*/ 0 h 135793"/>
              <a:gd name="connsiteX2" fmla="*/ 175562 w 182742"/>
              <a:gd name="connsiteY2" fmla="*/ 9711 h 135793"/>
              <a:gd name="connsiteX3" fmla="*/ 182742 w 182742"/>
              <a:gd name="connsiteY3" fmla="*/ 45037 h 135793"/>
              <a:gd name="connsiteX4" fmla="*/ 91371 w 182742"/>
              <a:gd name="connsiteY4" fmla="*/ 135793 h 135793"/>
              <a:gd name="connsiteX5" fmla="*/ 0 w 182742"/>
              <a:gd name="connsiteY5" fmla="*/ 45037 h 135793"/>
              <a:gd name="connsiteX6" fmla="*/ 7180 w 182742"/>
              <a:gd name="connsiteY6" fmla="*/ 9711 h 135793"/>
              <a:gd name="connsiteX7" fmla="*/ 13772 w 182742"/>
              <a:gd name="connsiteY7" fmla="*/ 0 h 13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742" h="135793">
                <a:moveTo>
                  <a:pt x="13772" y="0"/>
                </a:moveTo>
                <a:lnTo>
                  <a:pt x="168970" y="0"/>
                </a:lnTo>
                <a:lnTo>
                  <a:pt x="175562" y="9711"/>
                </a:lnTo>
                <a:cubicBezTo>
                  <a:pt x="180185" y="20569"/>
                  <a:pt x="182742" y="32506"/>
                  <a:pt x="182742" y="45037"/>
                </a:cubicBezTo>
                <a:cubicBezTo>
                  <a:pt x="182742" y="95160"/>
                  <a:pt x="141834" y="135793"/>
                  <a:pt x="91371" y="135793"/>
                </a:cubicBezTo>
                <a:cubicBezTo>
                  <a:pt x="40908" y="135793"/>
                  <a:pt x="0" y="95160"/>
                  <a:pt x="0" y="45037"/>
                </a:cubicBezTo>
                <a:cubicBezTo>
                  <a:pt x="0" y="32506"/>
                  <a:pt x="2557" y="20569"/>
                  <a:pt x="7180" y="9711"/>
                </a:cubicBezTo>
                <a:lnTo>
                  <a:pt x="1377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369E33-E7B5-4A90-B9AA-3D560CC797C7}"/>
              </a:ext>
            </a:extLst>
          </p:cNvPr>
          <p:cNvGrpSpPr/>
          <p:nvPr/>
        </p:nvGrpSpPr>
        <p:grpSpPr>
          <a:xfrm>
            <a:off x="-727970" y="-1020417"/>
            <a:ext cx="13457212" cy="8799728"/>
            <a:chOff x="-727970" y="-1020417"/>
            <a:chExt cx="13457212" cy="879972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5D536AB-5038-4F53-96A2-C814B631D9BC}"/>
                </a:ext>
              </a:extLst>
            </p:cNvPr>
            <p:cNvGrpSpPr/>
            <p:nvPr/>
          </p:nvGrpSpPr>
          <p:grpSpPr>
            <a:xfrm>
              <a:off x="3130849" y="4454082"/>
              <a:ext cx="6057339" cy="2492588"/>
              <a:chOff x="3130849" y="4454082"/>
              <a:chExt cx="6057339" cy="2492588"/>
            </a:xfrm>
            <a:solidFill>
              <a:schemeClr val="bg1"/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973D2F7-3518-4119-A1B5-3A3964615A62}"/>
                  </a:ext>
                </a:extLst>
              </p:cNvPr>
              <p:cNvSpPr/>
              <p:nvPr/>
            </p:nvSpPr>
            <p:spPr>
              <a:xfrm>
                <a:off x="4443285" y="4454082"/>
                <a:ext cx="3843387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FA9CB34-BF54-473F-B1DC-81578123DB44}"/>
                  </a:ext>
                </a:extLst>
              </p:cNvPr>
              <p:cNvSpPr/>
              <p:nvPr/>
            </p:nvSpPr>
            <p:spPr>
              <a:xfrm>
                <a:off x="4138733" y="4968102"/>
                <a:ext cx="4253520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0F87420-BBC0-4354-AB87-DCF27B1551FD}"/>
                  </a:ext>
                </a:extLst>
              </p:cNvPr>
              <p:cNvSpPr/>
              <p:nvPr/>
            </p:nvSpPr>
            <p:spPr>
              <a:xfrm>
                <a:off x="3925439" y="5421870"/>
                <a:ext cx="4897354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9505F21-6A8D-4CEA-8BA9-7F8CACAC2F2B}"/>
                  </a:ext>
                </a:extLst>
              </p:cNvPr>
              <p:cNvSpPr/>
              <p:nvPr/>
            </p:nvSpPr>
            <p:spPr>
              <a:xfrm>
                <a:off x="3496050" y="5935561"/>
                <a:ext cx="5523035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EAAA13FA-4E04-4B29-8FF5-A1E166ECEF3B}"/>
                  </a:ext>
                </a:extLst>
              </p:cNvPr>
              <p:cNvSpPr/>
              <p:nvPr/>
            </p:nvSpPr>
            <p:spPr>
              <a:xfrm>
                <a:off x="3130849" y="6432320"/>
                <a:ext cx="6057339" cy="51435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2EA1D11B-88AE-4246-9DD0-EDD2E1ED8A6A}"/>
                </a:ext>
              </a:extLst>
            </p:cNvPr>
            <p:cNvSpPr/>
            <p:nvPr/>
          </p:nvSpPr>
          <p:spPr>
            <a:xfrm>
              <a:off x="-727970" y="-1020417"/>
              <a:ext cx="5925333" cy="8730950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82A734-F73D-492E-A248-8AB0C2A7C695}"/>
                </a:ext>
              </a:extLst>
            </p:cNvPr>
            <p:cNvGrpSpPr/>
            <p:nvPr/>
          </p:nvGrpSpPr>
          <p:grpSpPr>
            <a:xfrm>
              <a:off x="3771714" y="1124093"/>
              <a:ext cx="1035692" cy="4952213"/>
              <a:chOff x="2769703" y="530090"/>
              <a:chExt cx="1364974" cy="6526694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55A0EBB-2199-4D72-8175-FE4B39B35F9C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2">
                <a:extLst>
                  <a:ext uri="{FF2B5EF4-FFF2-40B4-BE49-F238E27FC236}">
                    <a16:creationId xmlns:a16="http://schemas.microsoft.com/office/drawing/2014/main" id="{8E446F20-EB94-4FA8-9ADD-A0EA8FFC1CB1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4FD7565-B2CA-4EB5-98C6-1C9FF21300C5}"/>
                  </a:ext>
                </a:extLst>
              </p:cNvPr>
              <p:cNvSpPr/>
              <p:nvPr/>
            </p:nvSpPr>
            <p:spPr>
              <a:xfrm>
                <a:off x="3278692" y="4477713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A779208-C8E1-47BB-8A5E-D301DE778C04}"/>
                  </a:ext>
                </a:extLst>
              </p:cNvPr>
              <p:cNvSpPr/>
              <p:nvPr/>
            </p:nvSpPr>
            <p:spPr>
              <a:xfrm>
                <a:off x="3330223" y="482304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5BB72652-382E-4EFB-8ACB-FF7EA782B7E5}"/>
                </a:ext>
              </a:extLst>
            </p:cNvPr>
            <p:cNvSpPr/>
            <p:nvPr/>
          </p:nvSpPr>
          <p:spPr>
            <a:xfrm flipH="1">
              <a:off x="7387131" y="-1020417"/>
              <a:ext cx="5342111" cy="8799728"/>
            </a:xfrm>
            <a:custGeom>
              <a:avLst/>
              <a:gdLst>
                <a:gd name="connsiteX0" fmla="*/ 0 w 1364974"/>
                <a:gd name="connsiteY0" fmla="*/ 0 h 6327913"/>
                <a:gd name="connsiteX1" fmla="*/ 1364974 w 1364974"/>
                <a:gd name="connsiteY1" fmla="*/ 0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6327913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0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27913"/>
                <a:gd name="connsiteX1" fmla="*/ 1338470 w 1364974"/>
                <a:gd name="connsiteY1" fmla="*/ 1060174 h 6327913"/>
                <a:gd name="connsiteX2" fmla="*/ 1364974 w 1364974"/>
                <a:gd name="connsiteY2" fmla="*/ 5042452 h 6327913"/>
                <a:gd name="connsiteX3" fmla="*/ 145773 w 1364974"/>
                <a:gd name="connsiteY3" fmla="*/ 6327913 h 6327913"/>
                <a:gd name="connsiteX4" fmla="*/ 0 w 1364974"/>
                <a:gd name="connsiteY4" fmla="*/ 0 h 6327913"/>
                <a:gd name="connsiteX0" fmla="*/ 0 w 1364974"/>
                <a:gd name="connsiteY0" fmla="*/ 0 h 6341165"/>
                <a:gd name="connsiteX1" fmla="*/ 1338470 w 1364974"/>
                <a:gd name="connsiteY1" fmla="*/ 1060174 h 6341165"/>
                <a:gd name="connsiteX2" fmla="*/ 1364974 w 1364974"/>
                <a:gd name="connsiteY2" fmla="*/ 5042452 h 6341165"/>
                <a:gd name="connsiteX3" fmla="*/ 172277 w 1364974"/>
                <a:gd name="connsiteY3" fmla="*/ 6341165 h 6341165"/>
                <a:gd name="connsiteX4" fmla="*/ 0 w 1364974"/>
                <a:gd name="connsiteY4" fmla="*/ 0 h 6341165"/>
                <a:gd name="connsiteX0" fmla="*/ 0 w 1364974"/>
                <a:gd name="connsiteY0" fmla="*/ 0 h 6420678"/>
                <a:gd name="connsiteX1" fmla="*/ 1338470 w 1364974"/>
                <a:gd name="connsiteY1" fmla="*/ 1060174 h 6420678"/>
                <a:gd name="connsiteX2" fmla="*/ 1364974 w 1364974"/>
                <a:gd name="connsiteY2" fmla="*/ 5042452 h 6420678"/>
                <a:gd name="connsiteX3" fmla="*/ 26503 w 1364974"/>
                <a:gd name="connsiteY3" fmla="*/ 6420678 h 6420678"/>
                <a:gd name="connsiteX4" fmla="*/ 0 w 1364974"/>
                <a:gd name="connsiteY4" fmla="*/ 0 h 6420678"/>
                <a:gd name="connsiteX0" fmla="*/ 0 w 1364974"/>
                <a:gd name="connsiteY0" fmla="*/ 0 h 6473687"/>
                <a:gd name="connsiteX1" fmla="*/ 1338470 w 1364974"/>
                <a:gd name="connsiteY1" fmla="*/ 1060174 h 6473687"/>
                <a:gd name="connsiteX2" fmla="*/ 1364974 w 1364974"/>
                <a:gd name="connsiteY2" fmla="*/ 5042452 h 6473687"/>
                <a:gd name="connsiteX3" fmla="*/ 53007 w 1364974"/>
                <a:gd name="connsiteY3" fmla="*/ 6473687 h 6473687"/>
                <a:gd name="connsiteX4" fmla="*/ 0 w 1364974"/>
                <a:gd name="connsiteY4" fmla="*/ 0 h 6473687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79511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568589"/>
                <a:gd name="connsiteX1" fmla="*/ 1338470 w 1364974"/>
                <a:gd name="connsiteY1" fmla="*/ 1060174 h 6568589"/>
                <a:gd name="connsiteX2" fmla="*/ 1364974 w 1364974"/>
                <a:gd name="connsiteY2" fmla="*/ 5042452 h 6568589"/>
                <a:gd name="connsiteX3" fmla="*/ 39755 w 1364974"/>
                <a:gd name="connsiteY3" fmla="*/ 6568589 h 6568589"/>
                <a:gd name="connsiteX4" fmla="*/ 0 w 1364974"/>
                <a:gd name="connsiteY4" fmla="*/ 0 h 6568589"/>
                <a:gd name="connsiteX0" fmla="*/ 0 w 1364974"/>
                <a:gd name="connsiteY0" fmla="*/ 0 h 6677048"/>
                <a:gd name="connsiteX1" fmla="*/ 1338470 w 1364974"/>
                <a:gd name="connsiteY1" fmla="*/ 1060174 h 6677048"/>
                <a:gd name="connsiteX2" fmla="*/ 1364974 w 1364974"/>
                <a:gd name="connsiteY2" fmla="*/ 5042452 h 6677048"/>
                <a:gd name="connsiteX3" fmla="*/ 39755 w 1364974"/>
                <a:gd name="connsiteY3" fmla="*/ 6677048 h 6677048"/>
                <a:gd name="connsiteX4" fmla="*/ 0 w 1364974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1364974 w 3155715"/>
                <a:gd name="connsiteY2" fmla="*/ 5042452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677048"/>
                <a:gd name="connsiteX1" fmla="*/ 3155715 w 3155715"/>
                <a:gd name="connsiteY1" fmla="*/ 134608 h 6677048"/>
                <a:gd name="connsiteX2" fmla="*/ 3124831 w 3155715"/>
                <a:gd name="connsiteY2" fmla="*/ 4222665 h 6677048"/>
                <a:gd name="connsiteX3" fmla="*/ 39755 w 3155715"/>
                <a:gd name="connsiteY3" fmla="*/ 6677048 h 6677048"/>
                <a:gd name="connsiteX4" fmla="*/ 0 w 3155715"/>
                <a:gd name="connsiteY4" fmla="*/ 0 h 6677048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0 w 3155715"/>
                <a:gd name="connsiteY0" fmla="*/ 0 h 6796049"/>
                <a:gd name="connsiteX1" fmla="*/ 3155715 w 3155715"/>
                <a:gd name="connsiteY1" fmla="*/ 134608 h 6796049"/>
                <a:gd name="connsiteX2" fmla="*/ 3124831 w 3155715"/>
                <a:gd name="connsiteY2" fmla="*/ 4222665 h 6796049"/>
                <a:gd name="connsiteX3" fmla="*/ 651879 w 3155715"/>
                <a:gd name="connsiteY3" fmla="*/ 6796049 h 6796049"/>
                <a:gd name="connsiteX4" fmla="*/ 0 w 3155715"/>
                <a:gd name="connsiteY4" fmla="*/ 0 h 6796049"/>
                <a:gd name="connsiteX0" fmla="*/ 3046143 w 6201858"/>
                <a:gd name="connsiteY0" fmla="*/ 96981 h 6893030"/>
                <a:gd name="connsiteX1" fmla="*/ 6201858 w 6201858"/>
                <a:gd name="connsiteY1" fmla="*/ 231589 h 6893030"/>
                <a:gd name="connsiteX2" fmla="*/ 6170974 w 6201858"/>
                <a:gd name="connsiteY2" fmla="*/ 4319646 h 6893030"/>
                <a:gd name="connsiteX3" fmla="*/ 3698022 w 6201858"/>
                <a:gd name="connsiteY3" fmla="*/ 6893030 h 6893030"/>
                <a:gd name="connsiteX4" fmla="*/ 3254 w 6201858"/>
                <a:gd name="connsiteY4" fmla="*/ 625876 h 6893030"/>
                <a:gd name="connsiteX5" fmla="*/ 3046143 w 6201858"/>
                <a:gd name="connsiteY5" fmla="*/ 96981 h 6893030"/>
                <a:gd name="connsiteX0" fmla="*/ 3400420 w 6556135"/>
                <a:gd name="connsiteY0" fmla="*/ 96981 h 7151344"/>
                <a:gd name="connsiteX1" fmla="*/ 6556135 w 6556135"/>
                <a:gd name="connsiteY1" fmla="*/ 231589 h 7151344"/>
                <a:gd name="connsiteX2" fmla="*/ 6525251 w 6556135"/>
                <a:gd name="connsiteY2" fmla="*/ 4319646 h 7151344"/>
                <a:gd name="connsiteX3" fmla="*/ 4052299 w 6556135"/>
                <a:gd name="connsiteY3" fmla="*/ 6893030 h 7151344"/>
                <a:gd name="connsiteX4" fmla="*/ 242759 w 6556135"/>
                <a:gd name="connsiteY4" fmla="*/ 6377609 h 7151344"/>
                <a:gd name="connsiteX5" fmla="*/ 357531 w 6556135"/>
                <a:gd name="connsiteY5" fmla="*/ 625876 h 7151344"/>
                <a:gd name="connsiteX6" fmla="*/ 3400420 w 6556135"/>
                <a:gd name="connsiteY6" fmla="*/ 96981 h 7151344"/>
                <a:gd name="connsiteX0" fmla="*/ 3381291 w 6556135"/>
                <a:gd name="connsiteY0" fmla="*/ 0 h 7741926"/>
                <a:gd name="connsiteX1" fmla="*/ 6556135 w 6556135"/>
                <a:gd name="connsiteY1" fmla="*/ 822171 h 7741926"/>
                <a:gd name="connsiteX2" fmla="*/ 6525251 w 6556135"/>
                <a:gd name="connsiteY2" fmla="*/ 4910228 h 7741926"/>
                <a:gd name="connsiteX3" fmla="*/ 4052299 w 6556135"/>
                <a:gd name="connsiteY3" fmla="*/ 7483612 h 7741926"/>
                <a:gd name="connsiteX4" fmla="*/ 242759 w 6556135"/>
                <a:gd name="connsiteY4" fmla="*/ 6968191 h 7741926"/>
                <a:gd name="connsiteX5" fmla="*/ 357531 w 6556135"/>
                <a:gd name="connsiteY5" fmla="*/ 1216458 h 7741926"/>
                <a:gd name="connsiteX6" fmla="*/ 3381291 w 6556135"/>
                <a:gd name="connsiteY6" fmla="*/ 0 h 774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56135" h="7741926">
                  <a:moveTo>
                    <a:pt x="3381291" y="0"/>
                  </a:moveTo>
                  <a:lnTo>
                    <a:pt x="6556135" y="822171"/>
                  </a:lnTo>
                  <a:lnTo>
                    <a:pt x="6525251" y="4910228"/>
                  </a:lnTo>
                  <a:lnTo>
                    <a:pt x="4052299" y="7483612"/>
                  </a:lnTo>
                  <a:cubicBezTo>
                    <a:pt x="3553578" y="7797957"/>
                    <a:pt x="858554" y="8012717"/>
                    <a:pt x="242759" y="6968191"/>
                  </a:cubicBezTo>
                  <a:cubicBezTo>
                    <a:pt x="-373036" y="5923665"/>
                    <a:pt x="379615" y="2234581"/>
                    <a:pt x="357531" y="1216458"/>
                  </a:cubicBezTo>
                  <a:cubicBezTo>
                    <a:pt x="248885" y="83783"/>
                    <a:pt x="2874234" y="184716"/>
                    <a:pt x="3381291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5F28A8-0587-4349-9D9A-31CB49FE6FE0}"/>
                </a:ext>
              </a:extLst>
            </p:cNvPr>
            <p:cNvGrpSpPr/>
            <p:nvPr/>
          </p:nvGrpSpPr>
          <p:grpSpPr>
            <a:xfrm flipH="1">
              <a:off x="7719325" y="1153291"/>
              <a:ext cx="1035692" cy="4952213"/>
              <a:chOff x="2769703" y="530090"/>
              <a:chExt cx="1364974" cy="6526694"/>
            </a:xfrm>
          </p:grpSpPr>
          <p:sp>
            <p:nvSpPr>
              <p:cNvPr id="11" name="Rectangle 2">
                <a:extLst>
                  <a:ext uri="{FF2B5EF4-FFF2-40B4-BE49-F238E27FC236}">
                    <a16:creationId xmlns:a16="http://schemas.microsoft.com/office/drawing/2014/main" id="{C2F36831-0727-460F-BCE6-B74D83FC673F}"/>
                  </a:ext>
                </a:extLst>
              </p:cNvPr>
              <p:cNvSpPr/>
              <p:nvPr/>
            </p:nvSpPr>
            <p:spPr>
              <a:xfrm>
                <a:off x="2769703" y="530090"/>
                <a:ext cx="1364974" cy="6526694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974" h="6677048">
                    <a:moveTo>
                      <a:pt x="0" y="0"/>
                    </a:moveTo>
                    <a:lnTo>
                      <a:pt x="1338470" y="1060174"/>
                    </a:lnTo>
                    <a:lnTo>
                      <a:pt x="1364974" y="5042452"/>
                    </a:lnTo>
                    <a:lnTo>
                      <a:pt x="39755" y="667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2">
                <a:extLst>
                  <a:ext uri="{FF2B5EF4-FFF2-40B4-BE49-F238E27FC236}">
                    <a16:creationId xmlns:a16="http://schemas.microsoft.com/office/drawing/2014/main" id="{93D0A38C-D247-4FAA-96EB-1CED458EBE30}"/>
                  </a:ext>
                </a:extLst>
              </p:cNvPr>
              <p:cNvSpPr/>
              <p:nvPr/>
            </p:nvSpPr>
            <p:spPr>
              <a:xfrm>
                <a:off x="3114261" y="1152939"/>
                <a:ext cx="848140" cy="4916557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364974 w 1430698"/>
                  <a:gd name="connsiteY2" fmla="*/ 5042452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677048"/>
                  <a:gd name="connsiteX1" fmla="*/ 1430698 w 1430698"/>
                  <a:gd name="connsiteY1" fmla="*/ 882120 h 6677048"/>
                  <a:gd name="connsiteX2" fmla="*/ 1401865 w 1430698"/>
                  <a:gd name="connsiteY2" fmla="*/ 5333814 h 6677048"/>
                  <a:gd name="connsiteX3" fmla="*/ 39755 w 1430698"/>
                  <a:gd name="connsiteY3" fmla="*/ 6677048 h 6677048"/>
                  <a:gd name="connsiteX4" fmla="*/ 0 w 1430698"/>
                  <a:gd name="connsiteY4" fmla="*/ 0 h 6677048"/>
                  <a:gd name="connsiteX0" fmla="*/ 0 w 1430698"/>
                  <a:gd name="connsiteY0" fmla="*/ 0 h 6385686"/>
                  <a:gd name="connsiteX1" fmla="*/ 1430698 w 1430698"/>
                  <a:gd name="connsiteY1" fmla="*/ 882120 h 6385686"/>
                  <a:gd name="connsiteX2" fmla="*/ 1401865 w 1430698"/>
                  <a:gd name="connsiteY2" fmla="*/ 5333814 h 6385686"/>
                  <a:gd name="connsiteX3" fmla="*/ 21310 w 1430698"/>
                  <a:gd name="connsiteY3" fmla="*/ 6385686 h 6385686"/>
                  <a:gd name="connsiteX4" fmla="*/ 0 w 1430698"/>
                  <a:gd name="connsiteY4" fmla="*/ 0 h 6385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0698" h="6385686">
                    <a:moveTo>
                      <a:pt x="0" y="0"/>
                    </a:moveTo>
                    <a:lnTo>
                      <a:pt x="1430698" y="882120"/>
                    </a:lnTo>
                    <a:lnTo>
                      <a:pt x="1401865" y="5333814"/>
                    </a:lnTo>
                    <a:lnTo>
                      <a:pt x="21310" y="6385686"/>
                    </a:lnTo>
                    <a:cubicBezTo>
                      <a:pt x="14207" y="4257124"/>
                      <a:pt x="7103" y="2128562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7718D58-02A7-418B-971E-5D041318AD02}"/>
                  </a:ext>
                </a:extLst>
              </p:cNvPr>
              <p:cNvSpPr/>
              <p:nvPr/>
            </p:nvSpPr>
            <p:spPr>
              <a:xfrm>
                <a:off x="3287340" y="4424508"/>
                <a:ext cx="198783" cy="294862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2352170-F2DA-498B-A174-F393658636CC}"/>
                  </a:ext>
                </a:extLst>
              </p:cNvPr>
              <p:cNvSpPr/>
              <p:nvPr/>
            </p:nvSpPr>
            <p:spPr>
              <a:xfrm>
                <a:off x="3297434" y="4769237"/>
                <a:ext cx="87044" cy="184698"/>
              </a:xfrm>
              <a:custGeom>
                <a:avLst/>
                <a:gdLst>
                  <a:gd name="connsiteX0" fmla="*/ 61850 w 192568"/>
                  <a:gd name="connsiteY0" fmla="*/ 197643 h 512688"/>
                  <a:gd name="connsiteX1" fmla="*/ 28577 w 192568"/>
                  <a:gd name="connsiteY1" fmla="*/ 230916 h 512688"/>
                  <a:gd name="connsiteX2" fmla="*/ 28577 w 192568"/>
                  <a:gd name="connsiteY2" fmla="*/ 316391 h 512688"/>
                  <a:gd name="connsiteX3" fmla="*/ 65330 w 192568"/>
                  <a:gd name="connsiteY3" fmla="*/ 353144 h 512688"/>
                  <a:gd name="connsiteX4" fmla="*/ 65329 w 192568"/>
                  <a:gd name="connsiteY4" fmla="*/ 353145 h 512688"/>
                  <a:gd name="connsiteX5" fmla="*/ 102082 w 192568"/>
                  <a:gd name="connsiteY5" fmla="*/ 316392 h 512688"/>
                  <a:gd name="connsiteX6" fmla="*/ 102082 w 192568"/>
                  <a:gd name="connsiteY6" fmla="*/ 230916 h 512688"/>
                  <a:gd name="connsiteX7" fmla="*/ 68809 w 192568"/>
                  <a:gd name="connsiteY7" fmla="*/ 197643 h 512688"/>
                  <a:gd name="connsiteX8" fmla="*/ 87168 w 192568"/>
                  <a:gd name="connsiteY8" fmla="*/ 0 h 512688"/>
                  <a:gd name="connsiteX9" fmla="*/ 105400 w 192568"/>
                  <a:gd name="connsiteY9" fmla="*/ 0 h 512688"/>
                  <a:gd name="connsiteX10" fmla="*/ 192568 w 192568"/>
                  <a:gd name="connsiteY10" fmla="*/ 87168 h 512688"/>
                  <a:gd name="connsiteX11" fmla="*/ 192568 w 192568"/>
                  <a:gd name="connsiteY11" fmla="*/ 416404 h 512688"/>
                  <a:gd name="connsiteX12" fmla="*/ 96284 w 192568"/>
                  <a:gd name="connsiteY12" fmla="*/ 512688 h 512688"/>
                  <a:gd name="connsiteX13" fmla="*/ 0 w 192568"/>
                  <a:gd name="connsiteY13" fmla="*/ 416404 h 512688"/>
                  <a:gd name="connsiteX14" fmla="*/ 0 w 192568"/>
                  <a:gd name="connsiteY14" fmla="*/ 87168 h 512688"/>
                  <a:gd name="connsiteX15" fmla="*/ 87168 w 192568"/>
                  <a:gd name="connsiteY15" fmla="*/ 0 h 5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2568" h="512688">
                    <a:moveTo>
                      <a:pt x="61850" y="197643"/>
                    </a:moveTo>
                    <a:cubicBezTo>
                      <a:pt x="43474" y="197643"/>
                      <a:pt x="28577" y="212540"/>
                      <a:pt x="28577" y="230916"/>
                    </a:cubicBezTo>
                    <a:lnTo>
                      <a:pt x="28577" y="316391"/>
                    </a:lnTo>
                    <a:cubicBezTo>
                      <a:pt x="28577" y="336689"/>
                      <a:pt x="45032" y="353144"/>
                      <a:pt x="65330" y="353144"/>
                    </a:cubicBezTo>
                    <a:lnTo>
                      <a:pt x="65329" y="353145"/>
                    </a:lnTo>
                    <a:cubicBezTo>
                      <a:pt x="85627" y="353145"/>
                      <a:pt x="102082" y="336690"/>
                      <a:pt x="102082" y="316392"/>
                    </a:cubicBezTo>
                    <a:lnTo>
                      <a:pt x="102082" y="230916"/>
                    </a:lnTo>
                    <a:cubicBezTo>
                      <a:pt x="102082" y="212540"/>
                      <a:pt x="87185" y="197643"/>
                      <a:pt x="68809" y="197643"/>
                    </a:cubicBezTo>
                    <a:close/>
                    <a:moveTo>
                      <a:pt x="87168" y="0"/>
                    </a:moveTo>
                    <a:lnTo>
                      <a:pt x="105400" y="0"/>
                    </a:lnTo>
                    <a:cubicBezTo>
                      <a:pt x="153542" y="0"/>
                      <a:pt x="192568" y="39026"/>
                      <a:pt x="192568" y="87168"/>
                    </a:cubicBezTo>
                    <a:lnTo>
                      <a:pt x="192568" y="416404"/>
                    </a:lnTo>
                    <a:cubicBezTo>
                      <a:pt x="192568" y="469580"/>
                      <a:pt x="149460" y="512688"/>
                      <a:pt x="96284" y="512688"/>
                    </a:cubicBezTo>
                    <a:cubicBezTo>
                      <a:pt x="43108" y="512688"/>
                      <a:pt x="0" y="469580"/>
                      <a:pt x="0" y="416404"/>
                    </a:cubicBezTo>
                    <a:lnTo>
                      <a:pt x="0" y="87168"/>
                    </a:lnTo>
                    <a:cubicBezTo>
                      <a:pt x="0" y="39026"/>
                      <a:pt x="39026" y="0"/>
                      <a:pt x="8716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2C1E7D-BAEC-457B-A9E4-1DD8EB3A5044}"/>
                </a:ext>
              </a:extLst>
            </p:cNvPr>
            <p:cNvSpPr/>
            <p:nvPr/>
          </p:nvSpPr>
          <p:spPr>
            <a:xfrm>
              <a:off x="5202637" y="22161"/>
              <a:ext cx="2184161" cy="4487002"/>
            </a:xfrm>
            <a:custGeom>
              <a:avLst/>
              <a:gdLst>
                <a:gd name="connsiteX0" fmla="*/ 0 w 2168921"/>
                <a:gd name="connsiteY0" fmla="*/ 0 h 4487002"/>
                <a:gd name="connsiteX1" fmla="*/ 2168921 w 2168921"/>
                <a:gd name="connsiteY1" fmla="*/ 0 h 4487002"/>
                <a:gd name="connsiteX2" fmla="*/ 2168921 w 2168921"/>
                <a:gd name="connsiteY2" fmla="*/ 4487002 h 4487002"/>
                <a:gd name="connsiteX3" fmla="*/ 0 w 2168921"/>
                <a:gd name="connsiteY3" fmla="*/ 4487002 h 4487002"/>
                <a:gd name="connsiteX4" fmla="*/ 0 w 2168921"/>
                <a:gd name="connsiteY4" fmla="*/ 0 h 4487002"/>
                <a:gd name="connsiteX0" fmla="*/ 15240 w 2184161"/>
                <a:gd name="connsiteY0" fmla="*/ 0 h 4487002"/>
                <a:gd name="connsiteX1" fmla="*/ 2184161 w 2184161"/>
                <a:gd name="connsiteY1" fmla="*/ 0 h 4487002"/>
                <a:gd name="connsiteX2" fmla="*/ 2184161 w 2184161"/>
                <a:gd name="connsiteY2" fmla="*/ 4487002 h 4487002"/>
                <a:gd name="connsiteX3" fmla="*/ 0 w 2184161"/>
                <a:gd name="connsiteY3" fmla="*/ 4487002 h 4487002"/>
                <a:gd name="connsiteX4" fmla="*/ 15240 w 2184161"/>
                <a:gd name="connsiteY4" fmla="*/ 0 h 448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4161" h="4487002">
                  <a:moveTo>
                    <a:pt x="15240" y="0"/>
                  </a:moveTo>
                  <a:lnTo>
                    <a:pt x="2184161" y="0"/>
                  </a:lnTo>
                  <a:lnTo>
                    <a:pt x="2184161" y="4487002"/>
                  </a:lnTo>
                  <a:lnTo>
                    <a:pt x="0" y="4487002"/>
                  </a:lnTo>
                  <a:lnTo>
                    <a:pt x="15240" y="0"/>
                  </a:lnTo>
                  <a:close/>
                </a:path>
              </a:pathLst>
            </a:custGeom>
            <a:solidFill>
              <a:srgbClr val="EEE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C4B427-254A-438C-8418-333B6855EBFA}"/>
                </a:ext>
              </a:extLst>
            </p:cNvPr>
            <p:cNvGrpSpPr/>
            <p:nvPr/>
          </p:nvGrpSpPr>
          <p:grpSpPr>
            <a:xfrm>
              <a:off x="5409161" y="2917216"/>
              <a:ext cx="1727009" cy="1540605"/>
              <a:chOff x="5409161" y="2917216"/>
              <a:chExt cx="1727009" cy="1540605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10E2CAD-9DEC-4D6B-B5CD-58860186D6EC}"/>
                  </a:ext>
                </a:extLst>
              </p:cNvPr>
              <p:cNvSpPr/>
              <p:nvPr/>
            </p:nvSpPr>
            <p:spPr>
              <a:xfrm>
                <a:off x="5409161" y="2917216"/>
                <a:ext cx="1727009" cy="14700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F9019F-0D19-4C0F-AE57-B1D55081FA11}"/>
                  </a:ext>
                </a:extLst>
              </p:cNvPr>
              <p:cNvCxnSpPr>
                <a:stCxn id="15" idx="1"/>
              </p:cNvCxnSpPr>
              <p:nvPr/>
            </p:nvCxnSpPr>
            <p:spPr>
              <a:xfrm>
                <a:off x="5409161" y="2990720"/>
                <a:ext cx="8108" cy="14671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EFF711EE-DC00-404E-B33C-7B290710FD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02473" y="2990576"/>
                <a:ext cx="16216" cy="14483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5DF38B6-A1CF-4C8A-9B65-88338FE06C6B}"/>
                </a:ext>
              </a:extLst>
            </p:cNvPr>
            <p:cNvSpPr/>
            <p:nvPr/>
          </p:nvSpPr>
          <p:spPr>
            <a:xfrm>
              <a:off x="5509791" y="943294"/>
              <a:ext cx="1457018" cy="1457018"/>
            </a:xfrm>
            <a:prstGeom prst="ellipse">
              <a:avLst/>
            </a:prstGeom>
            <a:gradFill>
              <a:gsLst>
                <a:gs pos="0">
                  <a:srgbClr val="D3C5BF"/>
                </a:gs>
                <a:gs pos="100000">
                  <a:srgbClr val="FBE5D6"/>
                </a:gs>
              </a:gsLst>
              <a:lin ang="7800000" scaled="0"/>
            </a:gradFill>
            <a:ln w="76200"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56DB9B7C-BDF7-4C98-9153-4F52D9768C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2764" y="1985109"/>
              <a:ext cx="489467" cy="734199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962BB2B-440D-4F8C-AACF-3480A587609A}"/>
                </a:ext>
              </a:extLst>
            </p:cNvPr>
            <p:cNvSpPr/>
            <p:nvPr/>
          </p:nvSpPr>
          <p:spPr>
            <a:xfrm>
              <a:off x="6745420" y="2436594"/>
              <a:ext cx="273380" cy="458439"/>
            </a:xfrm>
            <a:custGeom>
              <a:avLst/>
              <a:gdLst>
                <a:gd name="connsiteX0" fmla="*/ 136572 w 273380"/>
                <a:gd name="connsiteY0" fmla="*/ 0 h 458439"/>
                <a:gd name="connsiteX1" fmla="*/ 245738 w 273380"/>
                <a:gd name="connsiteY1" fmla="*/ 109166 h 458439"/>
                <a:gd name="connsiteX2" fmla="*/ 213764 w 273380"/>
                <a:gd name="connsiteY2" fmla="*/ 186358 h 458439"/>
                <a:gd name="connsiteX3" fmla="*/ 194828 w 273380"/>
                <a:gd name="connsiteY3" fmla="*/ 199126 h 458439"/>
                <a:gd name="connsiteX4" fmla="*/ 233345 w 273380"/>
                <a:gd name="connsiteY4" fmla="*/ 225095 h 458439"/>
                <a:gd name="connsiteX5" fmla="*/ 273380 w 273380"/>
                <a:gd name="connsiteY5" fmla="*/ 321749 h 458439"/>
                <a:gd name="connsiteX6" fmla="*/ 136690 w 273380"/>
                <a:gd name="connsiteY6" fmla="*/ 458439 h 458439"/>
                <a:gd name="connsiteX7" fmla="*/ 0 w 273380"/>
                <a:gd name="connsiteY7" fmla="*/ 321749 h 458439"/>
                <a:gd name="connsiteX8" fmla="*/ 40036 w 273380"/>
                <a:gd name="connsiteY8" fmla="*/ 225095 h 458439"/>
                <a:gd name="connsiteX9" fmla="*/ 78435 w 273380"/>
                <a:gd name="connsiteY9" fmla="*/ 199205 h 458439"/>
                <a:gd name="connsiteX10" fmla="*/ 59380 w 273380"/>
                <a:gd name="connsiteY10" fmla="*/ 186358 h 458439"/>
                <a:gd name="connsiteX11" fmla="*/ 27406 w 273380"/>
                <a:gd name="connsiteY11" fmla="*/ 109166 h 458439"/>
                <a:gd name="connsiteX12" fmla="*/ 136572 w 273380"/>
                <a:gd name="connsiteY12" fmla="*/ 0 h 45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3380" h="458439">
                  <a:moveTo>
                    <a:pt x="136572" y="0"/>
                  </a:moveTo>
                  <a:cubicBezTo>
                    <a:pt x="196863" y="0"/>
                    <a:pt x="245738" y="48875"/>
                    <a:pt x="245738" y="109166"/>
                  </a:cubicBezTo>
                  <a:cubicBezTo>
                    <a:pt x="245738" y="139312"/>
                    <a:pt x="233520" y="166603"/>
                    <a:pt x="213764" y="186358"/>
                  </a:cubicBezTo>
                  <a:lnTo>
                    <a:pt x="194828" y="199126"/>
                  </a:lnTo>
                  <a:lnTo>
                    <a:pt x="233345" y="225095"/>
                  </a:lnTo>
                  <a:cubicBezTo>
                    <a:pt x="258081" y="249831"/>
                    <a:pt x="273380" y="284003"/>
                    <a:pt x="273380" y="321749"/>
                  </a:cubicBezTo>
                  <a:cubicBezTo>
                    <a:pt x="273380" y="397241"/>
                    <a:pt x="212182" y="458439"/>
                    <a:pt x="136690" y="458439"/>
                  </a:cubicBezTo>
                  <a:cubicBezTo>
                    <a:pt x="61198" y="458439"/>
                    <a:pt x="0" y="397241"/>
                    <a:pt x="0" y="321749"/>
                  </a:cubicBezTo>
                  <a:cubicBezTo>
                    <a:pt x="0" y="284003"/>
                    <a:pt x="15299" y="249831"/>
                    <a:pt x="40036" y="225095"/>
                  </a:cubicBezTo>
                  <a:lnTo>
                    <a:pt x="78435" y="199205"/>
                  </a:lnTo>
                  <a:lnTo>
                    <a:pt x="59380" y="186358"/>
                  </a:lnTo>
                  <a:cubicBezTo>
                    <a:pt x="39625" y="166603"/>
                    <a:pt x="27406" y="139312"/>
                    <a:pt x="27406" y="109166"/>
                  </a:cubicBezTo>
                  <a:cubicBezTo>
                    <a:pt x="27406" y="48875"/>
                    <a:pt x="76281" y="0"/>
                    <a:pt x="136572" y="0"/>
                  </a:cubicBezTo>
                  <a:close/>
                </a:path>
              </a:pathLst>
            </a:custGeom>
            <a:solidFill>
              <a:srgbClr val="D3C5BF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05345B-23D7-4032-AB21-B0531CBB7BDF}"/>
              </a:ext>
            </a:extLst>
          </p:cNvPr>
          <p:cNvGrpSpPr/>
          <p:nvPr/>
        </p:nvGrpSpPr>
        <p:grpSpPr>
          <a:xfrm rot="503397">
            <a:off x="4249053" y="4342479"/>
            <a:ext cx="338068" cy="152894"/>
            <a:chOff x="5141109" y="-839439"/>
            <a:chExt cx="857604" cy="37870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E9A1BB-9CE4-4E57-89EC-B5939B4B76DB}"/>
                </a:ext>
              </a:extLst>
            </p:cNvPr>
            <p:cNvSpPr/>
            <p:nvPr/>
          </p:nvSpPr>
          <p:spPr>
            <a:xfrm>
              <a:off x="5642323" y="-839439"/>
              <a:ext cx="356390" cy="35639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497122-94F7-4595-BF0C-DE854006527F}"/>
                </a:ext>
              </a:extLst>
            </p:cNvPr>
            <p:cNvSpPr/>
            <p:nvPr/>
          </p:nvSpPr>
          <p:spPr>
            <a:xfrm rot="20871652">
              <a:off x="5141109" y="-596750"/>
              <a:ext cx="509996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B95F599F-0B53-4455-ACA7-C804A23A746C}"/>
                </a:ext>
              </a:extLst>
            </p:cNvPr>
            <p:cNvSpPr/>
            <p:nvPr/>
          </p:nvSpPr>
          <p:spPr>
            <a:xfrm>
              <a:off x="5208320" y="-5437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49AB97B6-A2F0-459C-AAD7-395757886604}"/>
                </a:ext>
              </a:extLst>
            </p:cNvPr>
            <p:cNvSpPr/>
            <p:nvPr/>
          </p:nvSpPr>
          <p:spPr>
            <a:xfrm>
              <a:off x="5305829" y="-564210"/>
              <a:ext cx="55518" cy="82978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2725D578-5601-4050-90BA-F967DF0AEFC9}"/>
              </a:ext>
            </a:extLst>
          </p:cNvPr>
          <p:cNvSpPr/>
          <p:nvPr/>
        </p:nvSpPr>
        <p:spPr>
          <a:xfrm rot="21375049">
            <a:off x="8252893" y="4174179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86E7EE9-BF02-44EA-A145-6CDE070CEC55}"/>
              </a:ext>
            </a:extLst>
          </p:cNvPr>
          <p:cNvSpPr/>
          <p:nvPr/>
        </p:nvSpPr>
        <p:spPr>
          <a:xfrm rot="224951" flipH="1">
            <a:off x="4118012" y="4230412"/>
            <a:ext cx="138012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1ECC8591-9703-43E5-B2D9-3D229D77ACAE}"/>
              </a:ext>
            </a:extLst>
          </p:cNvPr>
          <p:cNvGrpSpPr/>
          <p:nvPr/>
        </p:nvGrpSpPr>
        <p:grpSpPr>
          <a:xfrm>
            <a:off x="6473240" y="3076583"/>
            <a:ext cx="1103603" cy="1735963"/>
            <a:chOff x="1074869" y="3573966"/>
            <a:chExt cx="1418628" cy="223149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34EBDAFC-9CE4-48FF-A498-0DEB676ED209}"/>
                </a:ext>
              </a:extLst>
            </p:cNvPr>
            <p:cNvGrpSpPr/>
            <p:nvPr/>
          </p:nvGrpSpPr>
          <p:grpSpPr>
            <a:xfrm>
              <a:off x="1074869" y="3573966"/>
              <a:ext cx="1418628" cy="2231494"/>
              <a:chOff x="1094497" y="2654773"/>
              <a:chExt cx="2211508" cy="3478690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DCE9647F-2233-47DB-AA8C-CC8AB7F5668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041B769-AB02-42A5-BF5D-B8C054EB1967}"/>
                    </a:ext>
                  </a:extLst>
                </p:cNvPr>
                <p:cNvSpPr/>
                <p:nvPr/>
              </p:nvSpPr>
              <p:spPr>
                <a:xfrm rot="7342761">
                  <a:off x="3963525" y="6451277"/>
                  <a:ext cx="649908" cy="923977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47541A79-438D-4947-9D41-56F9F305F364}"/>
                    </a:ext>
                  </a:extLst>
                </p:cNvPr>
                <p:cNvCxnSpPr>
                  <a:cxnSpLocks/>
                  <a:endCxn id="240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4D9B428-DB86-452A-A899-4016351A27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4E9D93EC-8E6F-4344-9794-47FDEB6B6825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C58EB728-52EF-46F4-87D9-7A46EE921E05}"/>
                    </a:ext>
                  </a:extLst>
                </p:cNvPr>
                <p:cNvSpPr/>
                <p:nvPr/>
              </p:nvSpPr>
              <p:spPr>
                <a:xfrm>
                  <a:off x="4242308" y="5803090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Rectangle: Top Corners Rounded 238">
                  <a:extLst>
                    <a:ext uri="{FF2B5EF4-FFF2-40B4-BE49-F238E27FC236}">
                      <a16:creationId xmlns:a16="http://schemas.microsoft.com/office/drawing/2014/main" id="{006C61EC-0A4D-4347-85E2-D85D714E2C36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Rectangle: Top Corners Rounded 239">
                  <a:extLst>
                    <a:ext uri="{FF2B5EF4-FFF2-40B4-BE49-F238E27FC236}">
                      <a16:creationId xmlns:a16="http://schemas.microsoft.com/office/drawing/2014/main" id="{AB532A85-A2F9-474E-8AA7-4FF01CAB97A2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EEC75875-5FED-4FC7-B9E0-510459F5A6BD}"/>
                    </a:ext>
                  </a:extLst>
                </p:cNvPr>
                <p:cNvSpPr/>
                <p:nvPr/>
              </p:nvSpPr>
              <p:spPr>
                <a:xfrm flipH="1">
                  <a:off x="5285899" y="6714814"/>
                  <a:ext cx="551372" cy="383063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  <a:gd name="connsiteX0" fmla="*/ 0 w 620241"/>
                    <a:gd name="connsiteY0" fmla="*/ 0 h 485827"/>
                    <a:gd name="connsiteX1" fmla="*/ 533400 w 620241"/>
                    <a:gd name="connsiteY1" fmla="*/ 409575 h 485827"/>
                    <a:gd name="connsiteX2" fmla="*/ 619125 w 620241"/>
                    <a:gd name="connsiteY2" fmla="*/ 485775 h 485827"/>
                    <a:gd name="connsiteX3" fmla="*/ 619125 w 620241"/>
                    <a:gd name="connsiteY3" fmla="*/ 485775 h 485827"/>
                    <a:gd name="connsiteX0" fmla="*/ 0 w 723830"/>
                    <a:gd name="connsiteY0" fmla="*/ 0 h 1002839"/>
                    <a:gd name="connsiteX1" fmla="*/ 633604 w 723830"/>
                    <a:gd name="connsiteY1" fmla="*/ 903446 h 1002839"/>
                    <a:gd name="connsiteX2" fmla="*/ 719329 w 723830"/>
                    <a:gd name="connsiteY2" fmla="*/ 979646 h 1002839"/>
                    <a:gd name="connsiteX3" fmla="*/ 719329 w 723830"/>
                    <a:gd name="connsiteY3" fmla="*/ 979646 h 1002839"/>
                    <a:gd name="connsiteX0" fmla="*/ 0 w 719414"/>
                    <a:gd name="connsiteY0" fmla="*/ 0 h 979646"/>
                    <a:gd name="connsiteX1" fmla="*/ 168042 w 719414"/>
                    <a:gd name="connsiteY1" fmla="*/ 596585 h 979646"/>
                    <a:gd name="connsiteX2" fmla="*/ 633604 w 719414"/>
                    <a:gd name="connsiteY2" fmla="*/ 903446 h 979646"/>
                    <a:gd name="connsiteX3" fmla="*/ 719329 w 719414"/>
                    <a:gd name="connsiteY3" fmla="*/ 979646 h 979646"/>
                    <a:gd name="connsiteX4" fmla="*/ 719329 w 719414"/>
                    <a:gd name="connsiteY4" fmla="*/ 979646 h 979646"/>
                    <a:gd name="connsiteX0" fmla="*/ 0 w 551372"/>
                    <a:gd name="connsiteY0" fmla="*/ 0 h 383061"/>
                    <a:gd name="connsiteX1" fmla="*/ 465562 w 551372"/>
                    <a:gd name="connsiteY1" fmla="*/ 306861 h 383061"/>
                    <a:gd name="connsiteX2" fmla="*/ 551287 w 551372"/>
                    <a:gd name="connsiteY2" fmla="*/ 383061 h 383061"/>
                    <a:gd name="connsiteX3" fmla="*/ 551287 w 551372"/>
                    <a:gd name="connsiteY3" fmla="*/ 383061 h 383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1372" h="383061">
                      <a:moveTo>
                        <a:pt x="0" y="0"/>
                      </a:moveTo>
                      <a:cubicBezTo>
                        <a:pt x="105601" y="150574"/>
                        <a:pt x="373681" y="243018"/>
                        <a:pt x="465562" y="306861"/>
                      </a:cubicBezTo>
                      <a:cubicBezTo>
                        <a:pt x="557443" y="370705"/>
                        <a:pt x="551287" y="383061"/>
                        <a:pt x="551287" y="383061"/>
                      </a:cubicBezTo>
                      <a:lnTo>
                        <a:pt x="551287" y="383061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53DF283-9A8B-4453-A24B-F27427236394}"/>
                    </a:ext>
                  </a:extLst>
                </p:cNvPr>
                <p:cNvSpPr/>
                <p:nvPr/>
              </p:nvSpPr>
              <p:spPr>
                <a:xfrm rot="420143" flipH="1">
                  <a:off x="4624421" y="6206429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F74F0766-A4B0-4444-AE73-F5F3C0E8C22D}"/>
                    </a:ext>
                  </a:extLst>
                </p:cNvPr>
                <p:cNvSpPr/>
                <p:nvPr/>
              </p:nvSpPr>
              <p:spPr>
                <a:xfrm>
                  <a:off x="5124900" y="5803089"/>
                  <a:ext cx="261279" cy="25952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A452AFDA-34BD-43DF-A8E3-0AF878C204D0}"/>
                    </a:ext>
                  </a:extLst>
                </p:cNvPr>
                <p:cNvSpPr/>
                <p:nvPr/>
              </p:nvSpPr>
              <p:spPr>
                <a:xfrm>
                  <a:off x="4263622" y="5897631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98890F3A-D721-4E9B-A069-1FAEE705A1B1}"/>
                    </a:ext>
                  </a:extLst>
                </p:cNvPr>
                <p:cNvSpPr/>
                <p:nvPr/>
              </p:nvSpPr>
              <p:spPr>
                <a:xfrm>
                  <a:off x="5150324" y="5900563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7FD60668-8BA2-48A8-BB2D-2FB2386EB730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F3CA092-630D-4665-9DFF-E90DA55F0837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6D9BC60-F4F6-4189-8E77-F1976E367338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6E870047-4E43-464D-9085-C8B333E225D7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A08894C6-EC0D-489F-992D-F9F1517D529C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6" name="Arc 225">
              <a:extLst>
                <a:ext uri="{FF2B5EF4-FFF2-40B4-BE49-F238E27FC236}">
                  <a16:creationId xmlns:a16="http://schemas.microsoft.com/office/drawing/2014/main" id="{AC561378-DE7D-4308-AD74-DF4B33704993}"/>
                </a:ext>
              </a:extLst>
            </p:cNvPr>
            <p:cNvSpPr/>
            <p:nvPr/>
          </p:nvSpPr>
          <p:spPr>
            <a:xfrm>
              <a:off x="1260062" y="4116409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Arc 226">
              <a:extLst>
                <a:ext uri="{FF2B5EF4-FFF2-40B4-BE49-F238E27FC236}">
                  <a16:creationId xmlns:a16="http://schemas.microsoft.com/office/drawing/2014/main" id="{6E1FEE6F-E4B9-4FDD-840A-6EF8FA62DF36}"/>
                </a:ext>
              </a:extLst>
            </p:cNvPr>
            <p:cNvSpPr/>
            <p:nvPr/>
          </p:nvSpPr>
          <p:spPr>
            <a:xfrm rot="21346638">
              <a:off x="1738856" y="4060877"/>
              <a:ext cx="283451" cy="67486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9" name="emojimouth">
            <a:hlinkClick r:id="" action="ppaction://media"/>
            <a:extLst>
              <a:ext uri="{FF2B5EF4-FFF2-40B4-BE49-F238E27FC236}">
                <a16:creationId xmlns:a16="http://schemas.microsoft.com/office/drawing/2014/main" id="{C25CD136-3658-4404-9B7F-E7BCA912542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10"/>
          <a:srcRect l="49010" t="20632" r="43027" b="69011"/>
          <a:stretch/>
        </p:blipFill>
        <p:spPr>
          <a:xfrm flipH="1">
            <a:off x="6919063" y="3848510"/>
            <a:ext cx="129894" cy="95027"/>
          </a:xfrm>
          <a:prstGeom prst="rect">
            <a:avLst/>
          </a:prstGeom>
        </p:spPr>
      </p:pic>
      <p:pic>
        <p:nvPicPr>
          <p:cNvPr id="6" name="AIVoiceGenerator_com_11-12-2024T14_50_11_ D">
            <a:hlinkClick r:id="" action="ppaction://media"/>
            <a:extLst>
              <a:ext uri="{FF2B5EF4-FFF2-40B4-BE49-F238E27FC236}">
                <a16:creationId xmlns:a16="http://schemas.microsoft.com/office/drawing/2014/main" id="{E77D9349-84DB-4CCD-8007-32499BB010A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1" name="AIVoiceGenerator_com_11-12-2024T14_50_26_ D">
            <a:hlinkClick r:id="" action="ppaction://media"/>
            <a:extLst>
              <a:ext uri="{FF2B5EF4-FFF2-40B4-BE49-F238E27FC236}">
                <a16:creationId xmlns:a16="http://schemas.microsoft.com/office/drawing/2014/main" id="{1056434A-2BE8-4F1E-B9C6-53BF77BCA0C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809929" y="3651195"/>
            <a:ext cx="609600" cy="609600"/>
          </a:xfrm>
          <a:prstGeom prst="rect">
            <a:avLst/>
          </a:prstGeom>
        </p:spPr>
      </p:pic>
      <p:grpSp>
        <p:nvGrpSpPr>
          <p:cNvPr id="148" name="Group 147">
            <a:extLst>
              <a:ext uri="{FF2B5EF4-FFF2-40B4-BE49-F238E27FC236}">
                <a16:creationId xmlns:a16="http://schemas.microsoft.com/office/drawing/2014/main" id="{E24C8984-705E-4EE3-9892-3041527B69CF}"/>
              </a:ext>
            </a:extLst>
          </p:cNvPr>
          <p:cNvGrpSpPr/>
          <p:nvPr/>
        </p:nvGrpSpPr>
        <p:grpSpPr>
          <a:xfrm>
            <a:off x="4543576" y="3564734"/>
            <a:ext cx="1077433" cy="1743676"/>
            <a:chOff x="4543576" y="3564734"/>
            <a:chExt cx="1077433" cy="1743676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503AA713-CA5E-4DBB-8F12-00137DE973E3}"/>
                </a:ext>
              </a:extLst>
            </p:cNvPr>
            <p:cNvGrpSpPr/>
            <p:nvPr/>
          </p:nvGrpSpPr>
          <p:grpSpPr>
            <a:xfrm>
              <a:off x="4543576" y="3564734"/>
              <a:ext cx="1077433" cy="1743676"/>
              <a:chOff x="4543576" y="3564734"/>
              <a:chExt cx="1077433" cy="1743676"/>
            </a:xfrm>
          </p:grpSpPr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9F17284-08EE-46D3-84EB-CE983F870744}"/>
                  </a:ext>
                </a:extLst>
              </p:cNvPr>
              <p:cNvSpPr/>
              <p:nvPr/>
            </p:nvSpPr>
            <p:spPr>
              <a:xfrm rot="21350851">
                <a:off x="5239122" y="4410203"/>
                <a:ext cx="225608" cy="320748"/>
              </a:xfrm>
              <a:custGeom>
                <a:avLst/>
                <a:gdLst>
                  <a:gd name="connsiteX0" fmla="*/ 115393 w 649909"/>
                  <a:gd name="connsiteY0" fmla="*/ 0 h 923977"/>
                  <a:gd name="connsiteX1" fmla="*/ 29668 w 649909"/>
                  <a:gd name="connsiteY1" fmla="*/ 438150 h 923977"/>
                  <a:gd name="connsiteX2" fmla="*/ 563068 w 649909"/>
                  <a:gd name="connsiteY2" fmla="*/ 847725 h 923977"/>
                  <a:gd name="connsiteX3" fmla="*/ 648793 w 649909"/>
                  <a:gd name="connsiteY3" fmla="*/ 923925 h 923977"/>
                  <a:gd name="connsiteX4" fmla="*/ 648793 w 649909"/>
                  <a:gd name="connsiteY4" fmla="*/ 923925 h 923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9909" h="923977">
                    <a:moveTo>
                      <a:pt x="115393" y="0"/>
                    </a:moveTo>
                    <a:cubicBezTo>
                      <a:pt x="35224" y="148431"/>
                      <a:pt x="-44945" y="296863"/>
                      <a:pt x="29668" y="438150"/>
                    </a:cubicBezTo>
                    <a:cubicBezTo>
                      <a:pt x="104280" y="579438"/>
                      <a:pt x="459881" y="766763"/>
                      <a:pt x="563068" y="847725"/>
                    </a:cubicBezTo>
                    <a:cubicBezTo>
                      <a:pt x="666255" y="928687"/>
                      <a:pt x="648793" y="923925"/>
                      <a:pt x="648793" y="923925"/>
                    </a:cubicBezTo>
                    <a:lnTo>
                      <a:pt x="648793" y="923925"/>
                    </a:ln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1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93797EF2-B219-42B8-8A3C-74C58C6518A1}"/>
                  </a:ext>
                </a:extLst>
              </p:cNvPr>
              <p:cNvGrpSpPr/>
              <p:nvPr/>
            </p:nvGrpSpPr>
            <p:grpSpPr>
              <a:xfrm flipH="1">
                <a:off x="4543576" y="3564734"/>
                <a:ext cx="1077433" cy="1743676"/>
                <a:chOff x="4739003" y="4076954"/>
                <a:chExt cx="855196" cy="1384015"/>
              </a:xfrm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7B649088-62E4-4EB7-87B7-8856EB5B1934}"/>
                    </a:ext>
                  </a:extLst>
                </p:cNvPr>
                <p:cNvGrpSpPr/>
                <p:nvPr/>
              </p:nvGrpSpPr>
              <p:grpSpPr>
                <a:xfrm>
                  <a:off x="4739003" y="4076954"/>
                  <a:ext cx="855196" cy="1384015"/>
                  <a:chOff x="4174397" y="6556834"/>
                  <a:chExt cx="1674814" cy="2710452"/>
                </a:xfrm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162" name="Group 161">
                    <a:extLst>
                      <a:ext uri="{FF2B5EF4-FFF2-40B4-BE49-F238E27FC236}">
                        <a16:creationId xmlns:a16="http://schemas.microsoft.com/office/drawing/2014/main" id="{D6058AF8-4688-4D52-9014-98E0FCB41B06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194423" y="6729216"/>
                    <a:ext cx="1624192" cy="2538070"/>
                    <a:chOff x="211807" y="8483998"/>
                    <a:chExt cx="2095389" cy="3274390"/>
                  </a:xfrm>
                </p:grpSpPr>
                <p:cxnSp>
                  <p:nvCxnSpPr>
                    <p:cNvPr id="170" name="Straight Connector 169">
                      <a:extLst>
                        <a:ext uri="{FF2B5EF4-FFF2-40B4-BE49-F238E27FC236}">
                          <a16:creationId xmlns:a16="http://schemas.microsoft.com/office/drawing/2014/main" id="{6C2F3CA0-4C19-4B40-8000-ED4E88A246F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98492" y="10293751"/>
                      <a:ext cx="0" cy="124701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6" name="Straight Connector 175">
                      <a:extLst>
                        <a:ext uri="{FF2B5EF4-FFF2-40B4-BE49-F238E27FC236}">
                          <a16:creationId xmlns:a16="http://schemas.microsoft.com/office/drawing/2014/main" id="{464A73F4-A968-4F9B-AEED-7A6B9BC7B27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91319" y="9924197"/>
                      <a:ext cx="56079" cy="1793077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78" name="Oval 177">
                      <a:extLst>
                        <a:ext uri="{FF2B5EF4-FFF2-40B4-BE49-F238E27FC236}">
                          <a16:creationId xmlns:a16="http://schemas.microsoft.com/office/drawing/2014/main" id="{8B63A47B-3238-446D-9CC6-993E58F6DF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07" y="8483998"/>
                      <a:ext cx="2095389" cy="2021800"/>
                    </a:xfrm>
                    <a:prstGeom prst="ellipse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9" name="Rectangle: Top Corners Rounded 178">
                      <a:extLst>
                        <a:ext uri="{FF2B5EF4-FFF2-40B4-BE49-F238E27FC236}">
                          <a16:creationId xmlns:a16="http://schemas.microsoft.com/office/drawing/2014/main" id="{F839E3BC-9347-4619-838D-AE5AD7A1C7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8356" y="11558078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0" name="Rectangle: Top Corners Rounded 179">
                      <a:extLst>
                        <a:ext uri="{FF2B5EF4-FFF2-40B4-BE49-F238E27FC236}">
                          <a16:creationId xmlns:a16="http://schemas.microsoft.com/office/drawing/2014/main" id="{8B620C69-AB89-46D4-BC7D-53EBACBCF8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365" y="11414467"/>
                      <a:ext cx="669495" cy="200310"/>
                    </a:xfrm>
                    <a:prstGeom prst="round2SameRect">
                      <a:avLst>
                        <a:gd name="adj1" fmla="val 50000"/>
                        <a:gd name="adj2" fmla="val 0"/>
                      </a:avLst>
                    </a:prstGeom>
                    <a:solidFill>
                      <a:schemeClr val="tx1"/>
                    </a:solidFill>
                    <a:ln>
                      <a:noFill/>
                    </a:ln>
                    <a:effectLst>
                      <a:innerShdw blurRad="114300">
                        <a:prstClr val="black"/>
                      </a:inn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63" name="Freeform: Shape 162">
                    <a:extLst>
                      <a:ext uri="{FF2B5EF4-FFF2-40B4-BE49-F238E27FC236}">
                        <a16:creationId xmlns:a16="http://schemas.microsoft.com/office/drawing/2014/main" id="{9CC27615-F9CA-4EC9-B598-18B1A085161D}"/>
                      </a:ext>
                    </a:extLst>
                  </p:cNvPr>
                  <p:cNvSpPr/>
                  <p:nvPr/>
                </p:nvSpPr>
                <p:spPr>
                  <a:xfrm>
                    <a:off x="4174397" y="6556834"/>
                    <a:ext cx="1585347" cy="491353"/>
                  </a:xfrm>
                  <a:custGeom>
                    <a:avLst/>
                    <a:gdLst>
                      <a:gd name="connsiteX0" fmla="*/ 1150401 w 2300802"/>
                      <a:gd name="connsiteY0" fmla="*/ 0 h 710731"/>
                      <a:gd name="connsiteX1" fmla="*/ 2265744 w 2300802"/>
                      <a:gd name="connsiteY1" fmla="*/ 640511 h 710731"/>
                      <a:gd name="connsiteX2" fmla="*/ 2300802 w 2300802"/>
                      <a:gd name="connsiteY2" fmla="*/ 710731 h 710731"/>
                      <a:gd name="connsiteX3" fmla="*/ 0 w 2300802"/>
                      <a:gd name="connsiteY3" fmla="*/ 710731 h 710731"/>
                      <a:gd name="connsiteX4" fmla="*/ 35058 w 2300802"/>
                      <a:gd name="connsiteY4" fmla="*/ 640511 h 710731"/>
                      <a:gd name="connsiteX5" fmla="*/ 1150401 w 2300802"/>
                      <a:gd name="connsiteY5" fmla="*/ 0 h 710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00802" h="710731">
                        <a:moveTo>
                          <a:pt x="1150401" y="0"/>
                        </a:moveTo>
                        <a:cubicBezTo>
                          <a:pt x="1632021" y="0"/>
                          <a:pt x="2050948" y="258994"/>
                          <a:pt x="2265744" y="640511"/>
                        </a:cubicBezTo>
                        <a:lnTo>
                          <a:pt x="2300802" y="710731"/>
                        </a:lnTo>
                        <a:lnTo>
                          <a:pt x="0" y="710731"/>
                        </a:lnTo>
                        <a:lnTo>
                          <a:pt x="35058" y="640511"/>
                        </a:lnTo>
                        <a:cubicBezTo>
                          <a:pt x="249854" y="258994"/>
                          <a:pt x="668781" y="0"/>
                          <a:pt x="1150401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164" name="Group 163">
                    <a:extLst>
                      <a:ext uri="{FF2B5EF4-FFF2-40B4-BE49-F238E27FC236}">
                        <a16:creationId xmlns:a16="http://schemas.microsoft.com/office/drawing/2014/main" id="{E4A03F35-8409-4718-9C8D-A4EFA7BAC2E4}"/>
                      </a:ext>
                    </a:extLst>
                  </p:cNvPr>
                  <p:cNvGrpSpPr/>
                  <p:nvPr/>
                </p:nvGrpSpPr>
                <p:grpSpPr>
                  <a:xfrm>
                    <a:off x="4637717" y="6697094"/>
                    <a:ext cx="929439" cy="1295882"/>
                    <a:chOff x="4637717" y="6697094"/>
                    <a:chExt cx="929439" cy="1295882"/>
                  </a:xfrm>
                </p:grpSpPr>
                <p:sp>
                  <p:nvSpPr>
                    <p:cNvPr id="166" name="Freeform: Shape 165">
                      <a:extLst>
                        <a:ext uri="{FF2B5EF4-FFF2-40B4-BE49-F238E27FC236}">
                          <a16:creationId xmlns:a16="http://schemas.microsoft.com/office/drawing/2014/main" id="{F7CD92A8-D355-4DC0-A2FF-3504ED58FC53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843313" y="6890009"/>
                      <a:ext cx="723843" cy="1102967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7" name="Freeform: Shape 166">
                      <a:extLst>
                        <a:ext uri="{FF2B5EF4-FFF2-40B4-BE49-F238E27FC236}">
                          <a16:creationId xmlns:a16="http://schemas.microsoft.com/office/drawing/2014/main" id="{E56D693E-4B8C-4D25-8A15-917AEE7B3E98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739863" y="6808157"/>
                      <a:ext cx="620869" cy="1044270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8" name="Freeform: Shape 167">
                      <a:extLst>
                        <a:ext uri="{FF2B5EF4-FFF2-40B4-BE49-F238E27FC236}">
                          <a16:creationId xmlns:a16="http://schemas.microsoft.com/office/drawing/2014/main" id="{25E22483-D50D-4BDF-BECB-4FC903C90CC2}"/>
                        </a:ext>
                      </a:extLst>
                    </p:cNvPr>
                    <p:cNvSpPr/>
                    <p:nvPr/>
                  </p:nvSpPr>
                  <p:spPr>
                    <a:xfrm rot="20615175" flipH="1">
                      <a:off x="4637717" y="6697094"/>
                      <a:ext cx="525407" cy="978301"/>
                    </a:xfrm>
                    <a:custGeom>
                      <a:avLst/>
                      <a:gdLst>
                        <a:gd name="connsiteX0" fmla="*/ 983200 w 1326703"/>
                        <a:gd name="connsiteY0" fmla="*/ 0 h 1897340"/>
                        <a:gd name="connsiteX1" fmla="*/ 1275573 w 1326703"/>
                        <a:gd name="connsiteY1" fmla="*/ 42650 h 1897340"/>
                        <a:gd name="connsiteX2" fmla="*/ 1326703 w 1326703"/>
                        <a:gd name="connsiteY2" fmla="*/ 60707 h 1897340"/>
                        <a:gd name="connsiteX3" fmla="*/ 1299167 w 1326703"/>
                        <a:gd name="connsiteY3" fmla="*/ 62048 h 1897340"/>
                        <a:gd name="connsiteX4" fmla="*/ 416493 w 1326703"/>
                        <a:gd name="connsiteY4" fmla="*/ 1005820 h 1897340"/>
                        <a:gd name="connsiteX5" fmla="*/ 1016987 w 1326703"/>
                        <a:gd name="connsiteY5" fmla="*/ 1879939 h 1897340"/>
                        <a:gd name="connsiteX6" fmla="*/ 1056191 w 1326703"/>
                        <a:gd name="connsiteY6" fmla="*/ 1893784 h 1897340"/>
                        <a:gd name="connsiteX7" fmla="*/ 983200 w 1326703"/>
                        <a:gd name="connsiteY7" fmla="*/ 1897340 h 1897340"/>
                        <a:gd name="connsiteX8" fmla="*/ 0 w 1326703"/>
                        <a:gd name="connsiteY8" fmla="*/ 948670 h 1897340"/>
                        <a:gd name="connsiteX9" fmla="*/ 983200 w 1326703"/>
                        <a:gd name="connsiteY9" fmla="*/ 0 h 1897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6703" h="1897340">
                          <a:moveTo>
                            <a:pt x="983200" y="0"/>
                          </a:moveTo>
                          <a:cubicBezTo>
                            <a:pt x="1085014" y="0"/>
                            <a:pt x="1183213" y="14932"/>
                            <a:pt x="1275573" y="42650"/>
                          </a:cubicBezTo>
                          <a:lnTo>
                            <a:pt x="1326703" y="60707"/>
                          </a:lnTo>
                          <a:lnTo>
                            <a:pt x="1299167" y="62048"/>
                          </a:lnTo>
                          <a:cubicBezTo>
                            <a:pt x="803382" y="110630"/>
                            <a:pt x="416493" y="514630"/>
                            <a:pt x="416493" y="1005820"/>
                          </a:cubicBezTo>
                          <a:cubicBezTo>
                            <a:pt x="416493" y="1398772"/>
                            <a:pt x="664102" y="1735923"/>
                            <a:pt x="1016987" y="1879939"/>
                          </a:cubicBezTo>
                          <a:lnTo>
                            <a:pt x="1056191" y="1893784"/>
                          </a:lnTo>
                          <a:lnTo>
                            <a:pt x="983200" y="1897340"/>
                          </a:lnTo>
                          <a:cubicBezTo>
                            <a:pt x="440194" y="1897340"/>
                            <a:pt x="0" y="1472606"/>
                            <a:pt x="0" y="948670"/>
                          </a:cubicBezTo>
                          <a:cubicBezTo>
                            <a:pt x="0" y="424734"/>
                            <a:pt x="440194" y="0"/>
                            <a:pt x="983200" y="0"/>
                          </a:cubicBezTo>
                          <a:close/>
                        </a:path>
                      </a:pathLst>
                    </a:custGeom>
                    <a:solidFill>
                      <a:schemeClr val="tx1"/>
                    </a:solidFill>
                    <a:ln>
                      <a:noFill/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marL="0" marR="0" lvl="0" indent="0" algn="ctr" defTabSz="4572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1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65" name="Freeform: Shape 164">
                    <a:extLst>
                      <a:ext uri="{FF2B5EF4-FFF2-40B4-BE49-F238E27FC236}">
                        <a16:creationId xmlns:a16="http://schemas.microsoft.com/office/drawing/2014/main" id="{EA821977-2704-4EB9-A164-607340858111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796444" y="7194906"/>
                    <a:ext cx="1585338" cy="520197"/>
                  </a:xfrm>
                  <a:custGeom>
                    <a:avLst/>
                    <a:gdLst>
                      <a:gd name="connsiteX0" fmla="*/ 1150401 w 2300802"/>
                      <a:gd name="connsiteY0" fmla="*/ 0 h 710731"/>
                      <a:gd name="connsiteX1" fmla="*/ 2265744 w 2300802"/>
                      <a:gd name="connsiteY1" fmla="*/ 640511 h 710731"/>
                      <a:gd name="connsiteX2" fmla="*/ 2300802 w 2300802"/>
                      <a:gd name="connsiteY2" fmla="*/ 710731 h 710731"/>
                      <a:gd name="connsiteX3" fmla="*/ 0 w 2300802"/>
                      <a:gd name="connsiteY3" fmla="*/ 710731 h 710731"/>
                      <a:gd name="connsiteX4" fmla="*/ 35058 w 2300802"/>
                      <a:gd name="connsiteY4" fmla="*/ 640511 h 710731"/>
                      <a:gd name="connsiteX5" fmla="*/ 1150401 w 2300802"/>
                      <a:gd name="connsiteY5" fmla="*/ 0 h 710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00802" h="710731">
                        <a:moveTo>
                          <a:pt x="1150401" y="0"/>
                        </a:moveTo>
                        <a:cubicBezTo>
                          <a:pt x="1632021" y="0"/>
                          <a:pt x="2050948" y="258994"/>
                          <a:pt x="2265744" y="640511"/>
                        </a:cubicBezTo>
                        <a:lnTo>
                          <a:pt x="2300802" y="710731"/>
                        </a:lnTo>
                        <a:lnTo>
                          <a:pt x="0" y="710731"/>
                        </a:lnTo>
                        <a:lnTo>
                          <a:pt x="35058" y="640511"/>
                        </a:lnTo>
                        <a:cubicBezTo>
                          <a:pt x="249854" y="258994"/>
                          <a:pt x="668781" y="0"/>
                          <a:pt x="1150401" y="0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60" name="Oval 159">
                  <a:extLst>
                    <a:ext uri="{FF2B5EF4-FFF2-40B4-BE49-F238E27FC236}">
                      <a16:creationId xmlns:a16="http://schemas.microsoft.com/office/drawing/2014/main" id="{79C299F4-3971-40E2-B1E0-A11102527391}"/>
                    </a:ext>
                  </a:extLst>
                </p:cNvPr>
                <p:cNvSpPr/>
                <p:nvPr/>
              </p:nvSpPr>
              <p:spPr>
                <a:xfrm flipH="1">
                  <a:off x="4849133" y="4401385"/>
                  <a:ext cx="74159" cy="7366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Oval 160">
                  <a:extLst>
                    <a:ext uri="{FF2B5EF4-FFF2-40B4-BE49-F238E27FC236}">
                      <a16:creationId xmlns:a16="http://schemas.microsoft.com/office/drawing/2014/main" id="{5B2DA966-5D0B-4F75-813B-D470DB4189A4}"/>
                    </a:ext>
                  </a:extLst>
                </p:cNvPr>
                <p:cNvSpPr/>
                <p:nvPr/>
              </p:nvSpPr>
              <p:spPr>
                <a:xfrm flipH="1">
                  <a:off x="4846187" y="4416790"/>
                  <a:ext cx="36534" cy="36289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93B3EB11-00C8-44C9-B769-F22027834B69}"/>
                </a:ext>
              </a:extLst>
            </p:cNvPr>
            <p:cNvSpPr/>
            <p:nvPr/>
          </p:nvSpPr>
          <p:spPr>
            <a:xfrm>
              <a:off x="4562578" y="3678964"/>
              <a:ext cx="977776" cy="98664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865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4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0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31D057-1D5F-4ADC-B01E-44C1EAF3E0F1}"/>
              </a:ext>
            </a:extLst>
          </p:cNvPr>
          <p:cNvGrpSpPr/>
          <p:nvPr/>
        </p:nvGrpSpPr>
        <p:grpSpPr>
          <a:xfrm>
            <a:off x="1367737" y="2245196"/>
            <a:ext cx="2116777" cy="3329685"/>
            <a:chOff x="1367737" y="2245196"/>
            <a:chExt cx="2116777" cy="3329685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267CC92-ECF7-4BDA-8F50-744F3B052758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094497" y="2654773"/>
              <a:chExt cx="2211508" cy="3478690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B14D0F5C-F9EE-4FEE-982B-CF7E729EB46D}"/>
                  </a:ext>
                </a:extLst>
              </p:cNvPr>
              <p:cNvGrpSpPr/>
              <p:nvPr/>
            </p:nvGrpSpPr>
            <p:grpSpPr>
              <a:xfrm>
                <a:off x="1094497" y="2657176"/>
                <a:ext cx="2211508" cy="3476287"/>
                <a:chOff x="3698767" y="4774931"/>
                <a:chExt cx="2536875" cy="3987737"/>
              </a:xfrm>
            </p:grpSpPr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887579BF-44A3-412C-A93B-38088A2EED42}"/>
                    </a:ext>
                  </a:extLst>
                </p:cNvPr>
                <p:cNvSpPr/>
                <p:nvPr/>
              </p:nvSpPr>
              <p:spPr>
                <a:xfrm rot="1927399">
                  <a:off x="3958934" y="6377448"/>
                  <a:ext cx="649909" cy="923978"/>
                </a:xfrm>
                <a:custGeom>
                  <a:avLst/>
                  <a:gdLst>
                    <a:gd name="connsiteX0" fmla="*/ 115393 w 649909"/>
                    <a:gd name="connsiteY0" fmla="*/ 0 h 923977"/>
                    <a:gd name="connsiteX1" fmla="*/ 29668 w 649909"/>
                    <a:gd name="connsiteY1" fmla="*/ 438150 h 923977"/>
                    <a:gd name="connsiteX2" fmla="*/ 563068 w 649909"/>
                    <a:gd name="connsiteY2" fmla="*/ 847725 h 923977"/>
                    <a:gd name="connsiteX3" fmla="*/ 648793 w 649909"/>
                    <a:gd name="connsiteY3" fmla="*/ 923925 h 923977"/>
                    <a:gd name="connsiteX4" fmla="*/ 648793 w 649909"/>
                    <a:gd name="connsiteY4" fmla="*/ 923925 h 923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9909" h="923977">
                      <a:moveTo>
                        <a:pt x="115393" y="0"/>
                      </a:moveTo>
                      <a:cubicBezTo>
                        <a:pt x="35224" y="148431"/>
                        <a:pt x="-44945" y="296863"/>
                        <a:pt x="29668" y="438150"/>
                      </a:cubicBezTo>
                      <a:cubicBezTo>
                        <a:pt x="104280" y="579438"/>
                        <a:pt x="459881" y="766763"/>
                        <a:pt x="563068" y="847725"/>
                      </a:cubicBezTo>
                      <a:cubicBezTo>
                        <a:pt x="666255" y="928687"/>
                        <a:pt x="648793" y="923925"/>
                        <a:pt x="648793" y="923925"/>
                      </a:cubicBezTo>
                      <a:lnTo>
                        <a:pt x="648793" y="923925"/>
                      </a:lnTo>
                    </a:path>
                  </a:pathLst>
                </a:cu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0CB1C8EB-614B-476A-B338-A70E0190922F}"/>
                    </a:ext>
                  </a:extLst>
                </p:cNvPr>
                <p:cNvCxnSpPr>
                  <a:cxnSpLocks/>
                  <a:endCxn id="146" idx="3"/>
                </p:cNvCxnSpPr>
                <p:nvPr/>
              </p:nvCxnSpPr>
              <p:spPr>
                <a:xfrm>
                  <a:off x="4651438" y="6951597"/>
                  <a:ext cx="9400" cy="1496199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5348D847-CDEA-43D1-B79E-80D1935810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7627" y="7068168"/>
                  <a:ext cx="25498" cy="1591184"/>
                </a:xfrm>
                <a:prstGeom prst="line">
                  <a:avLst/>
                </a:prstGeom>
                <a:noFill/>
                <a:ln w="571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67D3F01A-E82B-4176-9495-E8302D003798}"/>
                    </a:ext>
                  </a:extLst>
                </p:cNvPr>
                <p:cNvSpPr/>
                <p:nvPr/>
              </p:nvSpPr>
              <p:spPr>
                <a:xfrm>
                  <a:off x="3698767" y="4774931"/>
                  <a:ext cx="2536875" cy="2447779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Rectangle: Top Corners Rounded 144">
                  <a:extLst>
                    <a:ext uri="{FF2B5EF4-FFF2-40B4-BE49-F238E27FC236}">
                      <a16:creationId xmlns:a16="http://schemas.microsoft.com/office/drawing/2014/main" id="{9982C0C0-F269-4641-B9B1-62409FA9DD15}"/>
                    </a:ext>
                  </a:extLst>
                </p:cNvPr>
                <p:cNvSpPr/>
                <p:nvPr/>
              </p:nvSpPr>
              <p:spPr>
                <a:xfrm>
                  <a:off x="4706697" y="8562358"/>
                  <a:ext cx="669495" cy="20031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Rectangle: Top Corners Rounded 145">
                  <a:extLst>
                    <a:ext uri="{FF2B5EF4-FFF2-40B4-BE49-F238E27FC236}">
                      <a16:creationId xmlns:a16="http://schemas.microsoft.com/office/drawing/2014/main" id="{570EB7D0-5A11-4529-BB6D-511C6997C54C}"/>
                    </a:ext>
                  </a:extLst>
                </p:cNvPr>
                <p:cNvSpPr/>
                <p:nvPr/>
              </p:nvSpPr>
              <p:spPr>
                <a:xfrm>
                  <a:off x="4326089" y="8447797"/>
                  <a:ext cx="669495" cy="200311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ysClr val="windowText" lastClr="000000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innerShdw blurRad="114300">
                    <a:prstClr val="black"/>
                  </a:innerShdw>
                </a:effectLst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9" name="Freeform: Shape 148">
                  <a:extLst>
                    <a:ext uri="{FF2B5EF4-FFF2-40B4-BE49-F238E27FC236}">
                      <a16:creationId xmlns:a16="http://schemas.microsoft.com/office/drawing/2014/main" id="{62B2F719-3106-413F-89C2-FE714D9F4A3E}"/>
                    </a:ext>
                  </a:extLst>
                </p:cNvPr>
                <p:cNvSpPr/>
                <p:nvPr/>
              </p:nvSpPr>
              <p:spPr>
                <a:xfrm rot="420143" flipH="1">
                  <a:off x="4692176" y="6088586"/>
                  <a:ext cx="184935" cy="190499"/>
                </a:xfrm>
                <a:custGeom>
                  <a:avLst/>
                  <a:gdLst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166688 w 209668"/>
                    <a:gd name="connsiteY5" fmla="*/ 52387 h 195262"/>
                    <a:gd name="connsiteX6" fmla="*/ 200025 w 209668"/>
                    <a:gd name="connsiteY6" fmla="*/ 61912 h 195262"/>
                    <a:gd name="connsiteX7" fmla="*/ 209550 w 209668"/>
                    <a:gd name="connsiteY7" fmla="*/ 76200 h 195262"/>
                    <a:gd name="connsiteX8" fmla="*/ 185738 w 209668"/>
                    <a:gd name="connsiteY8" fmla="*/ 157162 h 195262"/>
                    <a:gd name="connsiteX9" fmla="*/ 166688 w 209668"/>
                    <a:gd name="connsiteY9" fmla="*/ 166687 h 195262"/>
                    <a:gd name="connsiteX10" fmla="*/ 123825 w 209668"/>
                    <a:gd name="connsiteY10" fmla="*/ 185737 h 195262"/>
                    <a:gd name="connsiteX11" fmla="*/ 109538 w 209668"/>
                    <a:gd name="connsiteY11" fmla="*/ 190500 h 195262"/>
                    <a:gd name="connsiteX12" fmla="*/ 95250 w 209668"/>
                    <a:gd name="connsiteY12" fmla="*/ 195262 h 195262"/>
                    <a:gd name="connsiteX13" fmla="*/ 23813 w 209668"/>
                    <a:gd name="connsiteY13" fmla="*/ 190500 h 195262"/>
                    <a:gd name="connsiteX14" fmla="*/ 9525 w 209668"/>
                    <a:gd name="connsiteY14" fmla="*/ 185737 h 195262"/>
                    <a:gd name="connsiteX15" fmla="*/ 0 w 209668"/>
                    <a:gd name="connsiteY15" fmla="*/ 176212 h 195262"/>
                    <a:gd name="connsiteX0" fmla="*/ 33338 w 209668"/>
                    <a:gd name="connsiteY0" fmla="*/ 0 h 195262"/>
                    <a:gd name="connsiteX1" fmla="*/ 57150 w 209668"/>
                    <a:gd name="connsiteY1" fmla="*/ 14287 h 195262"/>
                    <a:gd name="connsiteX2" fmla="*/ 71438 w 209668"/>
                    <a:gd name="connsiteY2" fmla="*/ 23812 h 195262"/>
                    <a:gd name="connsiteX3" fmla="*/ 114300 w 209668"/>
                    <a:gd name="connsiteY3" fmla="*/ 33337 h 195262"/>
                    <a:gd name="connsiteX4" fmla="*/ 128588 w 209668"/>
                    <a:gd name="connsiteY4" fmla="*/ 42862 h 195262"/>
                    <a:gd name="connsiteX5" fmla="*/ 200025 w 209668"/>
                    <a:gd name="connsiteY5" fmla="*/ 61912 h 195262"/>
                    <a:gd name="connsiteX6" fmla="*/ 209550 w 209668"/>
                    <a:gd name="connsiteY6" fmla="*/ 76200 h 195262"/>
                    <a:gd name="connsiteX7" fmla="*/ 185738 w 209668"/>
                    <a:gd name="connsiteY7" fmla="*/ 157162 h 195262"/>
                    <a:gd name="connsiteX8" fmla="*/ 166688 w 209668"/>
                    <a:gd name="connsiteY8" fmla="*/ 166687 h 195262"/>
                    <a:gd name="connsiteX9" fmla="*/ 123825 w 209668"/>
                    <a:gd name="connsiteY9" fmla="*/ 185737 h 195262"/>
                    <a:gd name="connsiteX10" fmla="*/ 109538 w 209668"/>
                    <a:gd name="connsiteY10" fmla="*/ 190500 h 195262"/>
                    <a:gd name="connsiteX11" fmla="*/ 95250 w 209668"/>
                    <a:gd name="connsiteY11" fmla="*/ 195262 h 195262"/>
                    <a:gd name="connsiteX12" fmla="*/ 23813 w 209668"/>
                    <a:gd name="connsiteY12" fmla="*/ 190500 h 195262"/>
                    <a:gd name="connsiteX13" fmla="*/ 9525 w 209668"/>
                    <a:gd name="connsiteY13" fmla="*/ 185737 h 195262"/>
                    <a:gd name="connsiteX14" fmla="*/ 0 w 209668"/>
                    <a:gd name="connsiteY14" fmla="*/ 176212 h 195262"/>
                    <a:gd name="connsiteX0" fmla="*/ 33338 w 202730"/>
                    <a:gd name="connsiteY0" fmla="*/ 0 h 195262"/>
                    <a:gd name="connsiteX1" fmla="*/ 57150 w 202730"/>
                    <a:gd name="connsiteY1" fmla="*/ 14287 h 195262"/>
                    <a:gd name="connsiteX2" fmla="*/ 71438 w 202730"/>
                    <a:gd name="connsiteY2" fmla="*/ 23812 h 195262"/>
                    <a:gd name="connsiteX3" fmla="*/ 114300 w 202730"/>
                    <a:gd name="connsiteY3" fmla="*/ 33337 h 195262"/>
                    <a:gd name="connsiteX4" fmla="*/ 128588 w 202730"/>
                    <a:gd name="connsiteY4" fmla="*/ 42862 h 195262"/>
                    <a:gd name="connsiteX5" fmla="*/ 200025 w 202730"/>
                    <a:gd name="connsiteY5" fmla="*/ 61912 h 195262"/>
                    <a:gd name="connsiteX6" fmla="*/ 185738 w 202730"/>
                    <a:gd name="connsiteY6" fmla="*/ 157162 h 195262"/>
                    <a:gd name="connsiteX7" fmla="*/ 166688 w 202730"/>
                    <a:gd name="connsiteY7" fmla="*/ 166687 h 195262"/>
                    <a:gd name="connsiteX8" fmla="*/ 123825 w 202730"/>
                    <a:gd name="connsiteY8" fmla="*/ 185737 h 195262"/>
                    <a:gd name="connsiteX9" fmla="*/ 109538 w 202730"/>
                    <a:gd name="connsiteY9" fmla="*/ 190500 h 195262"/>
                    <a:gd name="connsiteX10" fmla="*/ 95250 w 202730"/>
                    <a:gd name="connsiteY10" fmla="*/ 195262 h 195262"/>
                    <a:gd name="connsiteX11" fmla="*/ 23813 w 202730"/>
                    <a:gd name="connsiteY11" fmla="*/ 190500 h 195262"/>
                    <a:gd name="connsiteX12" fmla="*/ 9525 w 202730"/>
                    <a:gd name="connsiteY12" fmla="*/ 185737 h 195262"/>
                    <a:gd name="connsiteX13" fmla="*/ 0 w 202730"/>
                    <a:gd name="connsiteY13" fmla="*/ 176212 h 195262"/>
                    <a:gd name="connsiteX0" fmla="*/ 33338 w 207126"/>
                    <a:gd name="connsiteY0" fmla="*/ 0 h 195262"/>
                    <a:gd name="connsiteX1" fmla="*/ 57150 w 207126"/>
                    <a:gd name="connsiteY1" fmla="*/ 14287 h 195262"/>
                    <a:gd name="connsiteX2" fmla="*/ 71438 w 207126"/>
                    <a:gd name="connsiteY2" fmla="*/ 23812 h 195262"/>
                    <a:gd name="connsiteX3" fmla="*/ 114300 w 207126"/>
                    <a:gd name="connsiteY3" fmla="*/ 33337 h 195262"/>
                    <a:gd name="connsiteX4" fmla="*/ 128588 w 207126"/>
                    <a:gd name="connsiteY4" fmla="*/ 42862 h 195262"/>
                    <a:gd name="connsiteX5" fmla="*/ 204787 w 207126"/>
                    <a:gd name="connsiteY5" fmla="*/ 76199 h 195262"/>
                    <a:gd name="connsiteX6" fmla="*/ 185738 w 207126"/>
                    <a:gd name="connsiteY6" fmla="*/ 157162 h 195262"/>
                    <a:gd name="connsiteX7" fmla="*/ 166688 w 207126"/>
                    <a:gd name="connsiteY7" fmla="*/ 166687 h 195262"/>
                    <a:gd name="connsiteX8" fmla="*/ 123825 w 207126"/>
                    <a:gd name="connsiteY8" fmla="*/ 185737 h 195262"/>
                    <a:gd name="connsiteX9" fmla="*/ 109538 w 207126"/>
                    <a:gd name="connsiteY9" fmla="*/ 190500 h 195262"/>
                    <a:gd name="connsiteX10" fmla="*/ 95250 w 207126"/>
                    <a:gd name="connsiteY10" fmla="*/ 195262 h 195262"/>
                    <a:gd name="connsiteX11" fmla="*/ 23813 w 207126"/>
                    <a:gd name="connsiteY11" fmla="*/ 190500 h 195262"/>
                    <a:gd name="connsiteX12" fmla="*/ 9525 w 207126"/>
                    <a:gd name="connsiteY12" fmla="*/ 185737 h 195262"/>
                    <a:gd name="connsiteX13" fmla="*/ 0 w 207126"/>
                    <a:gd name="connsiteY13" fmla="*/ 176212 h 195262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109538 w 207126"/>
                    <a:gd name="connsiteY9" fmla="*/ 190500 h 190500"/>
                    <a:gd name="connsiteX10" fmla="*/ 23813 w 207126"/>
                    <a:gd name="connsiteY10" fmla="*/ 190500 h 190500"/>
                    <a:gd name="connsiteX11" fmla="*/ 9525 w 207126"/>
                    <a:gd name="connsiteY11" fmla="*/ 185737 h 190500"/>
                    <a:gd name="connsiteX12" fmla="*/ 0 w 207126"/>
                    <a:gd name="connsiteY12" fmla="*/ 176212 h 190500"/>
                    <a:gd name="connsiteX0" fmla="*/ 33338 w 207126"/>
                    <a:gd name="connsiteY0" fmla="*/ 0 h 190500"/>
                    <a:gd name="connsiteX1" fmla="*/ 57150 w 207126"/>
                    <a:gd name="connsiteY1" fmla="*/ 14287 h 190500"/>
                    <a:gd name="connsiteX2" fmla="*/ 71438 w 207126"/>
                    <a:gd name="connsiteY2" fmla="*/ 23812 h 190500"/>
                    <a:gd name="connsiteX3" fmla="*/ 114300 w 207126"/>
                    <a:gd name="connsiteY3" fmla="*/ 33337 h 190500"/>
                    <a:gd name="connsiteX4" fmla="*/ 128588 w 207126"/>
                    <a:gd name="connsiteY4" fmla="*/ 42862 h 190500"/>
                    <a:gd name="connsiteX5" fmla="*/ 204787 w 207126"/>
                    <a:gd name="connsiteY5" fmla="*/ 76199 h 190500"/>
                    <a:gd name="connsiteX6" fmla="*/ 185738 w 207126"/>
                    <a:gd name="connsiteY6" fmla="*/ 157162 h 190500"/>
                    <a:gd name="connsiteX7" fmla="*/ 166688 w 207126"/>
                    <a:gd name="connsiteY7" fmla="*/ 166687 h 190500"/>
                    <a:gd name="connsiteX8" fmla="*/ 123825 w 207126"/>
                    <a:gd name="connsiteY8" fmla="*/ 185737 h 190500"/>
                    <a:gd name="connsiteX9" fmla="*/ 23813 w 207126"/>
                    <a:gd name="connsiteY9" fmla="*/ 190500 h 190500"/>
                    <a:gd name="connsiteX10" fmla="*/ 9525 w 207126"/>
                    <a:gd name="connsiteY10" fmla="*/ 185737 h 190500"/>
                    <a:gd name="connsiteX11" fmla="*/ 0 w 207126"/>
                    <a:gd name="connsiteY11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71438 w 207779"/>
                    <a:gd name="connsiteY2" fmla="*/ 23812 h 190500"/>
                    <a:gd name="connsiteX3" fmla="*/ 114300 w 207779"/>
                    <a:gd name="connsiteY3" fmla="*/ 33337 h 190500"/>
                    <a:gd name="connsiteX4" fmla="*/ 128588 w 207779"/>
                    <a:gd name="connsiteY4" fmla="*/ 42862 h 190500"/>
                    <a:gd name="connsiteX5" fmla="*/ 204787 w 207779"/>
                    <a:gd name="connsiteY5" fmla="*/ 76199 h 190500"/>
                    <a:gd name="connsiteX6" fmla="*/ 185738 w 207779"/>
                    <a:gd name="connsiteY6" fmla="*/ 157162 h 190500"/>
                    <a:gd name="connsiteX7" fmla="*/ 123825 w 207779"/>
                    <a:gd name="connsiteY7" fmla="*/ 185737 h 190500"/>
                    <a:gd name="connsiteX8" fmla="*/ 23813 w 207779"/>
                    <a:gd name="connsiteY8" fmla="*/ 190500 h 190500"/>
                    <a:gd name="connsiteX9" fmla="*/ 9525 w 207779"/>
                    <a:gd name="connsiteY9" fmla="*/ 185737 h 190500"/>
                    <a:gd name="connsiteX10" fmla="*/ 0 w 207779"/>
                    <a:gd name="connsiteY10" fmla="*/ 176212 h 190500"/>
                    <a:gd name="connsiteX0" fmla="*/ 33338 w 207779"/>
                    <a:gd name="connsiteY0" fmla="*/ 0 h 190500"/>
                    <a:gd name="connsiteX1" fmla="*/ 57150 w 207779"/>
                    <a:gd name="connsiteY1" fmla="*/ 14287 h 190500"/>
                    <a:gd name="connsiteX2" fmla="*/ 114300 w 207779"/>
                    <a:gd name="connsiteY2" fmla="*/ 33337 h 190500"/>
                    <a:gd name="connsiteX3" fmla="*/ 128588 w 207779"/>
                    <a:gd name="connsiteY3" fmla="*/ 42862 h 190500"/>
                    <a:gd name="connsiteX4" fmla="*/ 204787 w 207779"/>
                    <a:gd name="connsiteY4" fmla="*/ 76199 h 190500"/>
                    <a:gd name="connsiteX5" fmla="*/ 185738 w 207779"/>
                    <a:gd name="connsiteY5" fmla="*/ 157162 h 190500"/>
                    <a:gd name="connsiteX6" fmla="*/ 123825 w 207779"/>
                    <a:gd name="connsiteY6" fmla="*/ 185737 h 190500"/>
                    <a:gd name="connsiteX7" fmla="*/ 23813 w 207779"/>
                    <a:gd name="connsiteY7" fmla="*/ 190500 h 190500"/>
                    <a:gd name="connsiteX8" fmla="*/ 9525 w 207779"/>
                    <a:gd name="connsiteY8" fmla="*/ 185737 h 190500"/>
                    <a:gd name="connsiteX9" fmla="*/ 0 w 207779"/>
                    <a:gd name="connsiteY9" fmla="*/ 176212 h 190500"/>
                    <a:gd name="connsiteX0" fmla="*/ 33338 w 208748"/>
                    <a:gd name="connsiteY0" fmla="*/ 0 h 190500"/>
                    <a:gd name="connsiteX1" fmla="*/ 57150 w 208748"/>
                    <a:gd name="connsiteY1" fmla="*/ 14287 h 190500"/>
                    <a:gd name="connsiteX2" fmla="*/ 114300 w 208748"/>
                    <a:gd name="connsiteY2" fmla="*/ 33337 h 190500"/>
                    <a:gd name="connsiteX3" fmla="*/ 204787 w 208748"/>
                    <a:gd name="connsiteY3" fmla="*/ 76199 h 190500"/>
                    <a:gd name="connsiteX4" fmla="*/ 185738 w 208748"/>
                    <a:gd name="connsiteY4" fmla="*/ 157162 h 190500"/>
                    <a:gd name="connsiteX5" fmla="*/ 123825 w 208748"/>
                    <a:gd name="connsiteY5" fmla="*/ 185737 h 190500"/>
                    <a:gd name="connsiteX6" fmla="*/ 23813 w 208748"/>
                    <a:gd name="connsiteY6" fmla="*/ 190500 h 190500"/>
                    <a:gd name="connsiteX7" fmla="*/ 9525 w 208748"/>
                    <a:gd name="connsiteY7" fmla="*/ 185737 h 190500"/>
                    <a:gd name="connsiteX8" fmla="*/ 0 w 208748"/>
                    <a:gd name="connsiteY8" fmla="*/ 176212 h 190500"/>
                    <a:gd name="connsiteX0" fmla="*/ 23813 w 199223"/>
                    <a:gd name="connsiteY0" fmla="*/ 0 h 190500"/>
                    <a:gd name="connsiteX1" fmla="*/ 47625 w 199223"/>
                    <a:gd name="connsiteY1" fmla="*/ 14287 h 190500"/>
                    <a:gd name="connsiteX2" fmla="*/ 104775 w 199223"/>
                    <a:gd name="connsiteY2" fmla="*/ 33337 h 190500"/>
                    <a:gd name="connsiteX3" fmla="*/ 195262 w 199223"/>
                    <a:gd name="connsiteY3" fmla="*/ 76199 h 190500"/>
                    <a:gd name="connsiteX4" fmla="*/ 176213 w 199223"/>
                    <a:gd name="connsiteY4" fmla="*/ 157162 h 190500"/>
                    <a:gd name="connsiteX5" fmla="*/ 114300 w 199223"/>
                    <a:gd name="connsiteY5" fmla="*/ 185737 h 190500"/>
                    <a:gd name="connsiteX6" fmla="*/ 14288 w 199223"/>
                    <a:gd name="connsiteY6" fmla="*/ 190500 h 190500"/>
                    <a:gd name="connsiteX7" fmla="*/ 0 w 199223"/>
                    <a:gd name="connsiteY7" fmla="*/ 185737 h 190500"/>
                    <a:gd name="connsiteX0" fmla="*/ 9525 w 184935"/>
                    <a:gd name="connsiteY0" fmla="*/ 0 h 190500"/>
                    <a:gd name="connsiteX1" fmla="*/ 33337 w 184935"/>
                    <a:gd name="connsiteY1" fmla="*/ 14287 h 190500"/>
                    <a:gd name="connsiteX2" fmla="*/ 90487 w 184935"/>
                    <a:gd name="connsiteY2" fmla="*/ 33337 h 190500"/>
                    <a:gd name="connsiteX3" fmla="*/ 180974 w 184935"/>
                    <a:gd name="connsiteY3" fmla="*/ 76199 h 190500"/>
                    <a:gd name="connsiteX4" fmla="*/ 161925 w 184935"/>
                    <a:gd name="connsiteY4" fmla="*/ 157162 h 190500"/>
                    <a:gd name="connsiteX5" fmla="*/ 100012 w 184935"/>
                    <a:gd name="connsiteY5" fmla="*/ 185737 h 190500"/>
                    <a:gd name="connsiteX6" fmla="*/ 0 w 184935"/>
                    <a:gd name="connsiteY6" fmla="*/ 190500 h 190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35" h="190500">
                      <a:moveTo>
                        <a:pt x="9525" y="0"/>
                      </a:moveTo>
                      <a:cubicBezTo>
                        <a:pt x="17462" y="4762"/>
                        <a:pt x="19843" y="8731"/>
                        <a:pt x="33337" y="14287"/>
                      </a:cubicBezTo>
                      <a:cubicBezTo>
                        <a:pt x="46831" y="19843"/>
                        <a:pt x="65881" y="23018"/>
                        <a:pt x="90487" y="33337"/>
                      </a:cubicBezTo>
                      <a:cubicBezTo>
                        <a:pt x="115093" y="43656"/>
                        <a:pt x="169068" y="55562"/>
                        <a:pt x="180974" y="76199"/>
                      </a:cubicBezTo>
                      <a:cubicBezTo>
                        <a:pt x="192880" y="96836"/>
                        <a:pt x="175419" y="138906"/>
                        <a:pt x="161925" y="157162"/>
                      </a:cubicBezTo>
                      <a:cubicBezTo>
                        <a:pt x="148431" y="175418"/>
                        <a:pt x="126999" y="180181"/>
                        <a:pt x="100012" y="185737"/>
                      </a:cubicBezTo>
                      <a:cubicBezTo>
                        <a:pt x="73025" y="191293"/>
                        <a:pt x="33337" y="188912"/>
                        <a:pt x="0" y="190500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630D42E2-B275-489C-88E9-412A2AA8B6B5}"/>
                    </a:ext>
                  </a:extLst>
                </p:cNvPr>
                <p:cNvSpPr/>
                <p:nvPr/>
              </p:nvSpPr>
              <p:spPr>
                <a:xfrm>
                  <a:off x="5150324" y="5900563"/>
                  <a:ext cx="100006" cy="130464"/>
                </a:xfrm>
                <a:prstGeom prst="ellipse">
                  <a:avLst/>
                </a:prstGeom>
                <a:solidFill>
                  <a:srgbClr val="ED7D31">
                    <a:lumMod val="20000"/>
                    <a:lumOff val="8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8038BF4A-19A8-485E-A1FB-C068F10B94AC}"/>
                  </a:ext>
                </a:extLst>
              </p:cNvPr>
              <p:cNvGrpSpPr/>
              <p:nvPr/>
            </p:nvGrpSpPr>
            <p:grpSpPr>
              <a:xfrm flipH="1">
                <a:off x="1169959" y="2654773"/>
                <a:ext cx="1972366" cy="622593"/>
                <a:chOff x="900019" y="1897272"/>
                <a:chExt cx="1972366" cy="622593"/>
              </a:xfrm>
            </p:grpSpPr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7D45F0D8-AD57-4B2F-B89B-11EF8B2735A4}"/>
                    </a:ext>
                  </a:extLst>
                </p:cNvPr>
                <p:cNvSpPr/>
                <p:nvPr/>
              </p:nvSpPr>
              <p:spPr>
                <a:xfrm flipH="1">
                  <a:off x="900019" y="2387310"/>
                  <a:ext cx="1972366" cy="132555"/>
                </a:xfrm>
                <a:custGeom>
                  <a:avLst/>
                  <a:gdLst>
                    <a:gd name="connsiteX0" fmla="*/ 986183 w 1972366"/>
                    <a:gd name="connsiteY0" fmla="*/ 0 h 132556"/>
                    <a:gd name="connsiteX1" fmla="*/ 69274 w 1972366"/>
                    <a:gd name="connsiteY1" fmla="*/ 29221 h 132556"/>
                    <a:gd name="connsiteX2" fmla="*/ 36471 w 1972366"/>
                    <a:gd name="connsiteY2" fmla="*/ 32458 h 132556"/>
                    <a:gd name="connsiteX3" fmla="*/ 13888 w 1972366"/>
                    <a:gd name="connsiteY3" fmla="*/ 68325 h 132556"/>
                    <a:gd name="connsiteX4" fmla="*/ 0 w 1972366"/>
                    <a:gd name="connsiteY4" fmla="*/ 96142 h 132556"/>
                    <a:gd name="connsiteX5" fmla="*/ 13888 w 1972366"/>
                    <a:gd name="connsiteY5" fmla="*/ 97870 h 132556"/>
                    <a:gd name="connsiteX6" fmla="*/ 986183 w 1972366"/>
                    <a:gd name="connsiteY6" fmla="*/ 132556 h 132556"/>
                    <a:gd name="connsiteX7" fmla="*/ 1958478 w 1972366"/>
                    <a:gd name="connsiteY7" fmla="*/ 97870 h 132556"/>
                    <a:gd name="connsiteX8" fmla="*/ 1972366 w 1972366"/>
                    <a:gd name="connsiteY8" fmla="*/ 96142 h 132556"/>
                    <a:gd name="connsiteX9" fmla="*/ 1958478 w 1972366"/>
                    <a:gd name="connsiteY9" fmla="*/ 68325 h 132556"/>
                    <a:gd name="connsiteX10" fmla="*/ 1935895 w 1972366"/>
                    <a:gd name="connsiteY10" fmla="*/ 32458 h 132556"/>
                    <a:gd name="connsiteX11" fmla="*/ 1903092 w 1972366"/>
                    <a:gd name="connsiteY11" fmla="*/ 29221 h 132556"/>
                    <a:gd name="connsiteX12" fmla="*/ 986183 w 1972366"/>
                    <a:gd name="connsiteY12" fmla="*/ 0 h 132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72366" h="132556">
                      <a:moveTo>
                        <a:pt x="986183" y="0"/>
                      </a:moveTo>
                      <a:cubicBezTo>
                        <a:pt x="604501" y="0"/>
                        <a:pt x="267987" y="11592"/>
                        <a:pt x="69274" y="29221"/>
                      </a:cubicBezTo>
                      <a:lnTo>
                        <a:pt x="36471" y="32458"/>
                      </a:lnTo>
                      <a:lnTo>
                        <a:pt x="13888" y="68325"/>
                      </a:lnTo>
                      <a:lnTo>
                        <a:pt x="0" y="96142"/>
                      </a:lnTo>
                      <a:lnTo>
                        <a:pt x="13888" y="97870"/>
                      </a:lnTo>
                      <a:cubicBezTo>
                        <a:pt x="201135" y="118531"/>
                        <a:pt x="566333" y="132556"/>
                        <a:pt x="986183" y="132556"/>
                      </a:cubicBezTo>
                      <a:cubicBezTo>
                        <a:pt x="1406033" y="132556"/>
                        <a:pt x="1771231" y="118531"/>
                        <a:pt x="1958478" y="97870"/>
                      </a:cubicBezTo>
                      <a:lnTo>
                        <a:pt x="1972366" y="96142"/>
                      </a:lnTo>
                      <a:lnTo>
                        <a:pt x="1958478" y="68325"/>
                      </a:lnTo>
                      <a:lnTo>
                        <a:pt x="1935895" y="32458"/>
                      </a:lnTo>
                      <a:lnTo>
                        <a:pt x="1903092" y="29221"/>
                      </a:lnTo>
                      <a:cubicBezTo>
                        <a:pt x="1704380" y="11592"/>
                        <a:pt x="1367865" y="0"/>
                        <a:pt x="986183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983594A8-95FE-410C-901F-6CBE11A272AB}"/>
                    </a:ext>
                  </a:extLst>
                </p:cNvPr>
                <p:cNvSpPr/>
                <p:nvPr/>
              </p:nvSpPr>
              <p:spPr>
                <a:xfrm flipH="1">
                  <a:off x="936488" y="1897272"/>
                  <a:ext cx="1899425" cy="522495"/>
                </a:xfrm>
                <a:custGeom>
                  <a:avLst/>
                  <a:gdLst>
                    <a:gd name="connsiteX0" fmla="*/ 949712 w 1899424"/>
                    <a:gd name="connsiteY0" fmla="*/ 0 h 522495"/>
                    <a:gd name="connsiteX1" fmla="*/ 32803 w 1899424"/>
                    <a:gd name="connsiteY1" fmla="*/ 470394 h 522495"/>
                    <a:gd name="connsiteX2" fmla="*/ 0 w 1899424"/>
                    <a:gd name="connsiteY2" fmla="*/ 522495 h 522495"/>
                    <a:gd name="connsiteX3" fmla="*/ 32803 w 1899424"/>
                    <a:gd name="connsiteY3" fmla="*/ 519258 h 522495"/>
                    <a:gd name="connsiteX4" fmla="*/ 949712 w 1899424"/>
                    <a:gd name="connsiteY4" fmla="*/ 490037 h 522495"/>
                    <a:gd name="connsiteX5" fmla="*/ 1866621 w 1899424"/>
                    <a:gd name="connsiteY5" fmla="*/ 519258 h 522495"/>
                    <a:gd name="connsiteX6" fmla="*/ 1899424 w 1899424"/>
                    <a:gd name="connsiteY6" fmla="*/ 522495 h 522495"/>
                    <a:gd name="connsiteX7" fmla="*/ 1866621 w 1899424"/>
                    <a:gd name="connsiteY7" fmla="*/ 470394 h 522495"/>
                    <a:gd name="connsiteX8" fmla="*/ 949712 w 1899424"/>
                    <a:gd name="connsiteY8" fmla="*/ 0 h 52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9424" h="522495">
                      <a:moveTo>
                        <a:pt x="949712" y="0"/>
                      </a:moveTo>
                      <a:cubicBezTo>
                        <a:pt x="568030" y="0"/>
                        <a:pt x="231516" y="186592"/>
                        <a:pt x="32803" y="470394"/>
                      </a:cubicBezTo>
                      <a:lnTo>
                        <a:pt x="0" y="522495"/>
                      </a:lnTo>
                      <a:lnTo>
                        <a:pt x="32803" y="519258"/>
                      </a:lnTo>
                      <a:cubicBezTo>
                        <a:pt x="231516" y="501629"/>
                        <a:pt x="568030" y="490037"/>
                        <a:pt x="949712" y="490037"/>
                      </a:cubicBezTo>
                      <a:cubicBezTo>
                        <a:pt x="1331394" y="490037"/>
                        <a:pt x="1667909" y="501629"/>
                        <a:pt x="1866621" y="519258"/>
                      </a:cubicBezTo>
                      <a:lnTo>
                        <a:pt x="1899424" y="522495"/>
                      </a:lnTo>
                      <a:lnTo>
                        <a:pt x="1866621" y="470394"/>
                      </a:lnTo>
                      <a:cubicBezTo>
                        <a:pt x="1667909" y="186592"/>
                        <a:pt x="1331394" y="0"/>
                        <a:pt x="949712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571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66E7ECD9-EDD8-430D-B89B-82F6969871F6}"/>
                    </a:ext>
                  </a:extLst>
                </p:cNvPr>
                <p:cNvSpPr/>
                <p:nvPr/>
              </p:nvSpPr>
              <p:spPr>
                <a:xfrm flipH="1">
                  <a:off x="1649940" y="2399298"/>
                  <a:ext cx="156041" cy="63684"/>
                </a:xfrm>
                <a:custGeom>
                  <a:avLst/>
                  <a:gdLst>
                    <a:gd name="connsiteX0" fmla="*/ 0 w 156042"/>
                    <a:gd name="connsiteY0" fmla="*/ 0 h 63684"/>
                    <a:gd name="connsiteX1" fmla="*/ 22583 w 156042"/>
                    <a:gd name="connsiteY1" fmla="*/ 35867 h 63684"/>
                    <a:gd name="connsiteX2" fmla="*/ 36471 w 156042"/>
                    <a:gd name="connsiteY2" fmla="*/ 63684 h 63684"/>
                    <a:gd name="connsiteX3" fmla="*/ 69146 w 156042"/>
                    <a:gd name="connsiteY3" fmla="*/ 59618 h 63684"/>
                    <a:gd name="connsiteX4" fmla="*/ 156042 w 156042"/>
                    <a:gd name="connsiteY4" fmla="*/ 33820 h 63684"/>
                    <a:gd name="connsiteX5" fmla="*/ 22583 w 156042"/>
                    <a:gd name="connsiteY5" fmla="*/ 2228 h 63684"/>
                    <a:gd name="connsiteX6" fmla="*/ 0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0" y="0"/>
                      </a:moveTo>
                      <a:lnTo>
                        <a:pt x="22583" y="35867"/>
                      </a:lnTo>
                      <a:lnTo>
                        <a:pt x="36471" y="63684"/>
                      </a:lnTo>
                      <a:lnTo>
                        <a:pt x="69146" y="59618"/>
                      </a:lnTo>
                      <a:cubicBezTo>
                        <a:pt x="125101" y="51689"/>
                        <a:pt x="156042" y="42971"/>
                        <a:pt x="156042" y="33820"/>
                      </a:cubicBezTo>
                      <a:cubicBezTo>
                        <a:pt x="156042" y="22381"/>
                        <a:pt x="107696" y="11619"/>
                        <a:pt x="22583" y="222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9C4DD9AB-3BF8-4C78-B97A-1C527656F522}"/>
                    </a:ext>
                  </a:extLst>
                </p:cNvPr>
                <p:cNvSpPr/>
                <p:nvPr/>
              </p:nvSpPr>
              <p:spPr>
                <a:xfrm flipH="1">
                  <a:off x="1432708" y="2347203"/>
                  <a:ext cx="156043" cy="63684"/>
                </a:xfrm>
                <a:custGeom>
                  <a:avLst/>
                  <a:gdLst>
                    <a:gd name="connsiteX0" fmla="*/ 156042 w 156042"/>
                    <a:gd name="connsiteY0" fmla="*/ 0 h 63684"/>
                    <a:gd name="connsiteX1" fmla="*/ 133459 w 156042"/>
                    <a:gd name="connsiteY1" fmla="*/ 2228 h 63684"/>
                    <a:gd name="connsiteX2" fmla="*/ 0 w 156042"/>
                    <a:gd name="connsiteY2" fmla="*/ 33820 h 63684"/>
                    <a:gd name="connsiteX3" fmla="*/ 86896 w 156042"/>
                    <a:gd name="connsiteY3" fmla="*/ 59618 h 63684"/>
                    <a:gd name="connsiteX4" fmla="*/ 119571 w 156042"/>
                    <a:gd name="connsiteY4" fmla="*/ 63684 h 63684"/>
                    <a:gd name="connsiteX5" fmla="*/ 133459 w 156042"/>
                    <a:gd name="connsiteY5" fmla="*/ 35867 h 63684"/>
                    <a:gd name="connsiteX6" fmla="*/ 156042 w 156042"/>
                    <a:gd name="connsiteY6" fmla="*/ 0 h 63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6042" h="63684">
                      <a:moveTo>
                        <a:pt x="156042" y="0"/>
                      </a:moveTo>
                      <a:lnTo>
                        <a:pt x="133459" y="2228"/>
                      </a:lnTo>
                      <a:cubicBezTo>
                        <a:pt x="48346" y="11619"/>
                        <a:pt x="0" y="22381"/>
                        <a:pt x="0" y="33820"/>
                      </a:cubicBezTo>
                      <a:cubicBezTo>
                        <a:pt x="0" y="42971"/>
                        <a:pt x="30942" y="51689"/>
                        <a:pt x="86896" y="59618"/>
                      </a:cubicBezTo>
                      <a:lnTo>
                        <a:pt x="119571" y="63684"/>
                      </a:lnTo>
                      <a:lnTo>
                        <a:pt x="133459" y="35867"/>
                      </a:lnTo>
                      <a:lnTo>
                        <a:pt x="156042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11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BFD7ADA-5E58-41B0-9C17-F5D6F4F9D75B}"/>
                </a:ext>
              </a:extLst>
            </p:cNvPr>
            <p:cNvSpPr/>
            <p:nvPr/>
          </p:nvSpPr>
          <p:spPr>
            <a:xfrm rot="10630958" flipH="1">
              <a:off x="1820500" y="3240544"/>
              <a:ext cx="267035" cy="116097"/>
            </a:xfrm>
            <a:custGeom>
              <a:avLst/>
              <a:gdLst>
                <a:gd name="connsiteX0" fmla="*/ 77599 w 155198"/>
                <a:gd name="connsiteY0" fmla="*/ 0 h 45719"/>
                <a:gd name="connsiteX1" fmla="*/ 142208 w 155198"/>
                <a:gd name="connsiteY1" fmla="*/ 26582 h 45719"/>
                <a:gd name="connsiteX2" fmla="*/ 155198 w 155198"/>
                <a:gd name="connsiteY2" fmla="*/ 45719 h 45719"/>
                <a:gd name="connsiteX3" fmla="*/ 0 w 155198"/>
                <a:gd name="connsiteY3" fmla="*/ 45719 h 45719"/>
                <a:gd name="connsiteX4" fmla="*/ 12990 w 155198"/>
                <a:gd name="connsiteY4" fmla="*/ 26582 h 45719"/>
                <a:gd name="connsiteX5" fmla="*/ 77599 w 155198"/>
                <a:gd name="connsiteY5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198" h="45719">
                  <a:moveTo>
                    <a:pt x="77599" y="0"/>
                  </a:moveTo>
                  <a:cubicBezTo>
                    <a:pt x="102831" y="0"/>
                    <a:pt x="125673" y="10158"/>
                    <a:pt x="142208" y="26582"/>
                  </a:cubicBezTo>
                  <a:lnTo>
                    <a:pt x="155198" y="45719"/>
                  </a:lnTo>
                  <a:lnTo>
                    <a:pt x="0" y="45719"/>
                  </a:lnTo>
                  <a:lnTo>
                    <a:pt x="12990" y="26582"/>
                  </a:lnTo>
                  <a:cubicBezTo>
                    <a:pt x="29525" y="10158"/>
                    <a:pt x="52368" y="0"/>
                    <a:pt x="77599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5F9EF115-1853-4DC3-912A-F6EA88D12FB0}"/>
              </a:ext>
            </a:extLst>
          </p:cNvPr>
          <p:cNvSpPr/>
          <p:nvPr/>
        </p:nvSpPr>
        <p:spPr>
          <a:xfrm>
            <a:off x="16154071" y="-3147538"/>
            <a:ext cx="1652444" cy="1439073"/>
          </a:xfrm>
          <a:custGeom>
            <a:avLst/>
            <a:gdLst>
              <a:gd name="connsiteX0" fmla="*/ 826222 w 1652444"/>
              <a:gd name="connsiteY0" fmla="*/ 0 h 1439073"/>
              <a:gd name="connsiteX1" fmla="*/ 1633702 w 1652444"/>
              <a:gd name="connsiteY1" fmla="*/ 640903 h 1439073"/>
              <a:gd name="connsiteX2" fmla="*/ 1652444 w 1652444"/>
              <a:gd name="connsiteY2" fmla="*/ 719537 h 1439073"/>
              <a:gd name="connsiteX3" fmla="*/ 1633702 w 1652444"/>
              <a:gd name="connsiteY3" fmla="*/ 798170 h 1439073"/>
              <a:gd name="connsiteX4" fmla="*/ 826222 w 1652444"/>
              <a:gd name="connsiteY4" fmla="*/ 1439073 h 1439073"/>
              <a:gd name="connsiteX5" fmla="*/ 18742 w 1652444"/>
              <a:gd name="connsiteY5" fmla="*/ 798170 h 1439073"/>
              <a:gd name="connsiteX6" fmla="*/ 0 w 1652444"/>
              <a:gd name="connsiteY6" fmla="*/ 719537 h 1439073"/>
              <a:gd name="connsiteX7" fmla="*/ 18742 w 1652444"/>
              <a:gd name="connsiteY7" fmla="*/ 640903 h 1439073"/>
              <a:gd name="connsiteX8" fmla="*/ 826222 w 1652444"/>
              <a:gd name="connsiteY8" fmla="*/ 0 h 1439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2444" h="1439073">
                <a:moveTo>
                  <a:pt x="826222" y="0"/>
                </a:moveTo>
                <a:cubicBezTo>
                  <a:pt x="1205621" y="0"/>
                  <a:pt x="1526653" y="269597"/>
                  <a:pt x="1633702" y="640903"/>
                </a:cubicBezTo>
                <a:lnTo>
                  <a:pt x="1652444" y="719537"/>
                </a:lnTo>
                <a:lnTo>
                  <a:pt x="1633702" y="798170"/>
                </a:lnTo>
                <a:cubicBezTo>
                  <a:pt x="1526653" y="1169476"/>
                  <a:pt x="1205621" y="1439073"/>
                  <a:pt x="826222" y="1439073"/>
                </a:cubicBezTo>
                <a:cubicBezTo>
                  <a:pt x="446823" y="1439073"/>
                  <a:pt x="125791" y="1169476"/>
                  <a:pt x="18742" y="798170"/>
                </a:cubicBezTo>
                <a:lnTo>
                  <a:pt x="0" y="719537"/>
                </a:lnTo>
                <a:lnTo>
                  <a:pt x="18742" y="640903"/>
                </a:lnTo>
                <a:cubicBezTo>
                  <a:pt x="125791" y="269597"/>
                  <a:pt x="446823" y="0"/>
                  <a:pt x="826222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F641BB22-BCDE-464A-81FE-DFFE860D7F5D}"/>
              </a:ext>
            </a:extLst>
          </p:cNvPr>
          <p:cNvSpPr/>
          <p:nvPr/>
        </p:nvSpPr>
        <p:spPr>
          <a:xfrm>
            <a:off x="14019518" y="-2118146"/>
            <a:ext cx="1690984" cy="1104759"/>
          </a:xfrm>
          <a:custGeom>
            <a:avLst/>
            <a:gdLst>
              <a:gd name="connsiteX0" fmla="*/ 19270 w 1690984"/>
              <a:gd name="connsiteY0" fmla="*/ 0 h 1104759"/>
              <a:gd name="connsiteX1" fmla="*/ 38012 w 1690984"/>
              <a:gd name="connsiteY1" fmla="*/ 78633 h 1104759"/>
              <a:gd name="connsiteX2" fmla="*/ 845492 w 1690984"/>
              <a:gd name="connsiteY2" fmla="*/ 719536 h 1104759"/>
              <a:gd name="connsiteX3" fmla="*/ 1652972 w 1690984"/>
              <a:gd name="connsiteY3" fmla="*/ 78633 h 1104759"/>
              <a:gd name="connsiteX4" fmla="*/ 1671714 w 1690984"/>
              <a:gd name="connsiteY4" fmla="*/ 0 h 1104759"/>
              <a:gd name="connsiteX5" fmla="*/ 1673807 w 1690984"/>
              <a:gd name="connsiteY5" fmla="*/ 8781 h 1104759"/>
              <a:gd name="connsiteX6" fmla="*/ 1690984 w 1690984"/>
              <a:gd name="connsiteY6" fmla="*/ 192611 h 1104759"/>
              <a:gd name="connsiteX7" fmla="*/ 845492 w 1690984"/>
              <a:gd name="connsiteY7" fmla="*/ 1104759 h 1104759"/>
              <a:gd name="connsiteX8" fmla="*/ 0 w 1690984"/>
              <a:gd name="connsiteY8" fmla="*/ 192611 h 1104759"/>
              <a:gd name="connsiteX9" fmla="*/ 17177 w 1690984"/>
              <a:gd name="connsiteY9" fmla="*/ 8781 h 1104759"/>
              <a:gd name="connsiteX10" fmla="*/ 19270 w 1690984"/>
              <a:gd name="connsiteY10" fmla="*/ 0 h 1104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90984" h="1104759">
                <a:moveTo>
                  <a:pt x="19270" y="0"/>
                </a:moveTo>
                <a:lnTo>
                  <a:pt x="38012" y="78633"/>
                </a:lnTo>
                <a:cubicBezTo>
                  <a:pt x="145061" y="449939"/>
                  <a:pt x="466093" y="719536"/>
                  <a:pt x="845492" y="719536"/>
                </a:cubicBezTo>
                <a:cubicBezTo>
                  <a:pt x="1224891" y="719536"/>
                  <a:pt x="1545923" y="449939"/>
                  <a:pt x="1652972" y="78633"/>
                </a:cubicBezTo>
                <a:lnTo>
                  <a:pt x="1671714" y="0"/>
                </a:lnTo>
                <a:lnTo>
                  <a:pt x="1673807" y="8781"/>
                </a:lnTo>
                <a:cubicBezTo>
                  <a:pt x="1685069" y="68160"/>
                  <a:pt x="1690984" y="129640"/>
                  <a:pt x="1690984" y="192611"/>
                </a:cubicBezTo>
                <a:cubicBezTo>
                  <a:pt x="1690984" y="696376"/>
                  <a:pt x="1312444" y="1104759"/>
                  <a:pt x="845492" y="1104759"/>
                </a:cubicBezTo>
                <a:cubicBezTo>
                  <a:pt x="378540" y="1104759"/>
                  <a:pt x="0" y="696376"/>
                  <a:pt x="0" y="192611"/>
                </a:cubicBezTo>
                <a:cubicBezTo>
                  <a:pt x="0" y="129640"/>
                  <a:pt x="5915" y="68160"/>
                  <a:pt x="17177" y="8781"/>
                </a:cubicBezTo>
                <a:lnTo>
                  <a:pt x="1927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9856E2CF-90E0-4FE5-9C99-99EEDA8007EB}"/>
              </a:ext>
            </a:extLst>
          </p:cNvPr>
          <p:cNvGrpSpPr/>
          <p:nvPr/>
        </p:nvGrpSpPr>
        <p:grpSpPr>
          <a:xfrm>
            <a:off x="2352713" y="4177027"/>
            <a:ext cx="721640" cy="899889"/>
            <a:chOff x="16034433" y="-703094"/>
            <a:chExt cx="1982147" cy="2471750"/>
          </a:xfrm>
          <a:scene3d>
            <a:camera prst="orthographicFront">
              <a:rot lat="0" lon="1499994" rev="0"/>
            </a:camera>
            <a:lightRig rig="threePt" dir="t"/>
          </a:scene3d>
        </p:grpSpPr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798D4AED-2BD1-4792-9711-7AB6EF153904}"/>
                </a:ext>
              </a:extLst>
            </p:cNvPr>
            <p:cNvSpPr/>
            <p:nvPr/>
          </p:nvSpPr>
          <p:spPr>
            <a:xfrm>
              <a:off x="16249932" y="-703094"/>
              <a:ext cx="1690984" cy="1104760"/>
            </a:xfrm>
            <a:custGeom>
              <a:avLst/>
              <a:gdLst>
                <a:gd name="connsiteX0" fmla="*/ 845492 w 1690984"/>
                <a:gd name="connsiteY0" fmla="*/ 0 h 1104760"/>
                <a:gd name="connsiteX1" fmla="*/ 1690984 w 1690984"/>
                <a:gd name="connsiteY1" fmla="*/ 912148 h 1104760"/>
                <a:gd name="connsiteX2" fmla="*/ 1673807 w 1690984"/>
                <a:gd name="connsiteY2" fmla="*/ 1095978 h 1104760"/>
                <a:gd name="connsiteX3" fmla="*/ 1671714 w 1690984"/>
                <a:gd name="connsiteY3" fmla="*/ 1104760 h 1104760"/>
                <a:gd name="connsiteX4" fmla="*/ 1652972 w 1690984"/>
                <a:gd name="connsiteY4" fmla="*/ 1026126 h 1104760"/>
                <a:gd name="connsiteX5" fmla="*/ 845492 w 1690984"/>
                <a:gd name="connsiteY5" fmla="*/ 385223 h 1104760"/>
                <a:gd name="connsiteX6" fmla="*/ 38012 w 1690984"/>
                <a:gd name="connsiteY6" fmla="*/ 1026126 h 1104760"/>
                <a:gd name="connsiteX7" fmla="*/ 19270 w 1690984"/>
                <a:gd name="connsiteY7" fmla="*/ 1104760 h 1104760"/>
                <a:gd name="connsiteX8" fmla="*/ 17177 w 1690984"/>
                <a:gd name="connsiteY8" fmla="*/ 1095978 h 1104760"/>
                <a:gd name="connsiteX9" fmla="*/ 0 w 1690984"/>
                <a:gd name="connsiteY9" fmla="*/ 912148 h 1104760"/>
                <a:gd name="connsiteX10" fmla="*/ 845492 w 1690984"/>
                <a:gd name="connsiteY10" fmla="*/ 0 h 110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90984" h="1104760">
                  <a:moveTo>
                    <a:pt x="845492" y="0"/>
                  </a:moveTo>
                  <a:cubicBezTo>
                    <a:pt x="1312444" y="0"/>
                    <a:pt x="1690984" y="408383"/>
                    <a:pt x="1690984" y="912148"/>
                  </a:cubicBezTo>
                  <a:cubicBezTo>
                    <a:pt x="1690984" y="975119"/>
                    <a:pt x="1685069" y="1036599"/>
                    <a:pt x="1673807" y="1095978"/>
                  </a:cubicBezTo>
                  <a:lnTo>
                    <a:pt x="1671714" y="1104760"/>
                  </a:lnTo>
                  <a:lnTo>
                    <a:pt x="1652972" y="1026126"/>
                  </a:lnTo>
                  <a:cubicBezTo>
                    <a:pt x="1545923" y="654820"/>
                    <a:pt x="1224891" y="385223"/>
                    <a:pt x="845492" y="385223"/>
                  </a:cubicBezTo>
                  <a:cubicBezTo>
                    <a:pt x="466093" y="385223"/>
                    <a:pt x="145061" y="654820"/>
                    <a:pt x="38012" y="1026126"/>
                  </a:cubicBezTo>
                  <a:lnTo>
                    <a:pt x="19270" y="1104760"/>
                  </a:lnTo>
                  <a:lnTo>
                    <a:pt x="17177" y="1095978"/>
                  </a:lnTo>
                  <a:cubicBezTo>
                    <a:pt x="5915" y="1036599"/>
                    <a:pt x="0" y="975119"/>
                    <a:pt x="0" y="912148"/>
                  </a:cubicBezTo>
                  <a:cubicBezTo>
                    <a:pt x="0" y="408383"/>
                    <a:pt x="378540" y="0"/>
                    <a:pt x="845492" y="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sp3d extrusionH="88900"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22E09FD-7B10-4544-A410-7343C29EE6D8}"/>
                </a:ext>
              </a:extLst>
            </p:cNvPr>
            <p:cNvSpPr/>
            <p:nvPr/>
          </p:nvSpPr>
          <p:spPr>
            <a:xfrm>
              <a:off x="16034433" y="233253"/>
              <a:ext cx="1982147" cy="15354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sp3d extrusionH="336550"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3BE61149-B1D7-4181-A974-39323A933AA3}"/>
                </a:ext>
              </a:extLst>
            </p:cNvPr>
            <p:cNvGrpSpPr/>
            <p:nvPr/>
          </p:nvGrpSpPr>
          <p:grpSpPr>
            <a:xfrm>
              <a:off x="16722264" y="578633"/>
              <a:ext cx="606483" cy="674200"/>
              <a:chOff x="14931394" y="1860313"/>
              <a:chExt cx="1671680" cy="1858331"/>
            </a:xfrm>
            <a:solidFill>
              <a:schemeClr val="accent4">
                <a:lumMod val="75000"/>
              </a:schemeClr>
            </a:solidFill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40A65899-5825-403D-A487-9731DFE40A2E}"/>
                  </a:ext>
                </a:extLst>
              </p:cNvPr>
              <p:cNvGrpSpPr/>
              <p:nvPr/>
            </p:nvGrpSpPr>
            <p:grpSpPr>
              <a:xfrm>
                <a:off x="14931394" y="1865923"/>
                <a:ext cx="1499476" cy="1852721"/>
                <a:chOff x="14931394" y="1896571"/>
                <a:chExt cx="1499476" cy="1852721"/>
              </a:xfrm>
              <a:grpFill/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34F0DACB-3A2C-4B87-B2B5-D44DE5DC0F80}"/>
                    </a:ext>
                  </a:extLst>
                </p:cNvPr>
                <p:cNvGrpSpPr/>
                <p:nvPr/>
              </p:nvGrpSpPr>
              <p:grpSpPr>
                <a:xfrm rot="19519667">
                  <a:off x="14931394" y="1896571"/>
                  <a:ext cx="1429851" cy="1852721"/>
                  <a:chOff x="15154740" y="1894653"/>
                  <a:chExt cx="1429851" cy="1852721"/>
                </a:xfrm>
                <a:grpFill/>
              </p:grpSpPr>
              <p:cxnSp>
                <p:nvCxnSpPr>
                  <p:cNvPr id="161" name="Straight Connector 160">
                    <a:extLst>
                      <a:ext uri="{FF2B5EF4-FFF2-40B4-BE49-F238E27FC236}">
                        <a16:creationId xmlns:a16="http://schemas.microsoft.com/office/drawing/2014/main" id="{B92944F2-AD35-4CE4-847B-3FCA27D164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2080333">
                    <a:off x="15154740" y="2239832"/>
                    <a:ext cx="1429851" cy="1507542"/>
                  </a:xfrm>
                  <a:prstGeom prst="lin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2" name="Isosceles Triangle 161">
                    <a:extLst>
                      <a:ext uri="{FF2B5EF4-FFF2-40B4-BE49-F238E27FC236}">
                        <a16:creationId xmlns:a16="http://schemas.microsoft.com/office/drawing/2014/main" id="{AD0EF9E6-6294-43F4-B5F8-A14ABC8AD6CF}"/>
                      </a:ext>
                    </a:extLst>
                  </p:cNvPr>
                  <p:cNvSpPr/>
                  <p:nvPr/>
                </p:nvSpPr>
                <p:spPr>
                  <a:xfrm rot="21228941">
                    <a:off x="15637239" y="1894653"/>
                    <a:ext cx="190321" cy="487231"/>
                  </a:xfrm>
                  <a:prstGeom prst="triangle">
                    <a:avLst>
                      <a:gd name="adj" fmla="val 48081"/>
                    </a:avLst>
                  </a:pr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7C3DEEC3-AA4E-492F-A87C-1E23FA2CC7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154071" y="3396855"/>
                  <a:ext cx="276799" cy="304132"/>
                </a:xfrm>
                <a:prstGeom prst="line">
                  <a:avLst/>
                </a:prstGeom>
                <a:grpFill/>
                <a:ln w="7620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2BC954AB-A180-4763-B98B-C94F856995AA}"/>
                  </a:ext>
                </a:extLst>
              </p:cNvPr>
              <p:cNvGrpSpPr/>
              <p:nvPr/>
            </p:nvGrpSpPr>
            <p:grpSpPr>
              <a:xfrm flipH="1">
                <a:off x="15103598" y="1860313"/>
                <a:ext cx="1499476" cy="1852721"/>
                <a:chOff x="14931394" y="1896571"/>
                <a:chExt cx="1499476" cy="1852721"/>
              </a:xfrm>
              <a:grpFill/>
            </p:grpSpPr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504C98F3-4708-49DF-B85D-1BD2D8CC2FB6}"/>
                    </a:ext>
                  </a:extLst>
                </p:cNvPr>
                <p:cNvGrpSpPr/>
                <p:nvPr/>
              </p:nvGrpSpPr>
              <p:grpSpPr>
                <a:xfrm rot="19519667">
                  <a:off x="14931394" y="1896571"/>
                  <a:ext cx="1429851" cy="1852721"/>
                  <a:chOff x="15154740" y="1894653"/>
                  <a:chExt cx="1429851" cy="1852721"/>
                </a:xfrm>
                <a:grpFill/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43287932-CB38-489F-BD26-936DBC3CAFB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2080333">
                    <a:off x="15154740" y="2239832"/>
                    <a:ext cx="1429851" cy="1507542"/>
                  </a:xfrm>
                  <a:prstGeom prst="line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0" name="Isosceles Triangle 169">
                    <a:extLst>
                      <a:ext uri="{FF2B5EF4-FFF2-40B4-BE49-F238E27FC236}">
                        <a16:creationId xmlns:a16="http://schemas.microsoft.com/office/drawing/2014/main" id="{09361E77-521F-4385-AAAA-88144D80E173}"/>
                      </a:ext>
                    </a:extLst>
                  </p:cNvPr>
                  <p:cNvSpPr/>
                  <p:nvPr/>
                </p:nvSpPr>
                <p:spPr>
                  <a:xfrm rot="21228941">
                    <a:off x="15637239" y="1894653"/>
                    <a:ext cx="190321" cy="487231"/>
                  </a:xfrm>
                  <a:prstGeom prst="triangle">
                    <a:avLst>
                      <a:gd name="adj" fmla="val 48081"/>
                    </a:avLst>
                  </a:pr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A79CC6E5-A1A3-4702-9D02-0A94CA448E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154071" y="3396855"/>
                  <a:ext cx="276799" cy="304132"/>
                </a:xfrm>
                <a:prstGeom prst="line">
                  <a:avLst/>
                </a:prstGeom>
                <a:grpFill/>
                <a:ln w="7620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1867C46-36B7-4581-BCDD-54ADE34F32F9}"/>
                  </a:ext>
                </a:extLst>
              </p:cNvPr>
              <p:cNvSpPr/>
              <p:nvPr/>
            </p:nvSpPr>
            <p:spPr>
              <a:xfrm>
                <a:off x="15577240" y="2796942"/>
                <a:ext cx="345411" cy="327893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8" name="Freeform: Shape 177">
            <a:extLst>
              <a:ext uri="{FF2B5EF4-FFF2-40B4-BE49-F238E27FC236}">
                <a16:creationId xmlns:a16="http://schemas.microsoft.com/office/drawing/2014/main" id="{389453E6-1A91-4933-907B-C977B1895AF5}"/>
              </a:ext>
            </a:extLst>
          </p:cNvPr>
          <p:cNvSpPr/>
          <p:nvPr/>
        </p:nvSpPr>
        <p:spPr>
          <a:xfrm rot="19139791" flipH="1">
            <a:off x="2627580" y="3870863"/>
            <a:ext cx="460067" cy="319629"/>
          </a:xfrm>
          <a:custGeom>
            <a:avLst/>
            <a:gdLst>
              <a:gd name="connsiteX0" fmla="*/ 115393 w 649909"/>
              <a:gd name="connsiteY0" fmla="*/ 0 h 923977"/>
              <a:gd name="connsiteX1" fmla="*/ 29668 w 649909"/>
              <a:gd name="connsiteY1" fmla="*/ 438150 h 923977"/>
              <a:gd name="connsiteX2" fmla="*/ 563068 w 649909"/>
              <a:gd name="connsiteY2" fmla="*/ 847725 h 923977"/>
              <a:gd name="connsiteX3" fmla="*/ 648793 w 649909"/>
              <a:gd name="connsiteY3" fmla="*/ 923925 h 923977"/>
              <a:gd name="connsiteX4" fmla="*/ 648793 w 649909"/>
              <a:gd name="connsiteY4" fmla="*/ 923925 h 923977"/>
              <a:gd name="connsiteX0" fmla="*/ 0 w 620241"/>
              <a:gd name="connsiteY0" fmla="*/ 0 h 485827"/>
              <a:gd name="connsiteX1" fmla="*/ 533400 w 620241"/>
              <a:gd name="connsiteY1" fmla="*/ 409575 h 485827"/>
              <a:gd name="connsiteX2" fmla="*/ 619125 w 620241"/>
              <a:gd name="connsiteY2" fmla="*/ 485775 h 485827"/>
              <a:gd name="connsiteX3" fmla="*/ 619125 w 620241"/>
              <a:gd name="connsiteY3" fmla="*/ 485775 h 485827"/>
              <a:gd name="connsiteX0" fmla="*/ 0 w 723830"/>
              <a:gd name="connsiteY0" fmla="*/ 0 h 1002839"/>
              <a:gd name="connsiteX1" fmla="*/ 633604 w 723830"/>
              <a:gd name="connsiteY1" fmla="*/ 903446 h 1002839"/>
              <a:gd name="connsiteX2" fmla="*/ 719329 w 723830"/>
              <a:gd name="connsiteY2" fmla="*/ 979646 h 1002839"/>
              <a:gd name="connsiteX3" fmla="*/ 719329 w 723830"/>
              <a:gd name="connsiteY3" fmla="*/ 979646 h 1002839"/>
              <a:gd name="connsiteX0" fmla="*/ 0 w 719414"/>
              <a:gd name="connsiteY0" fmla="*/ 0 h 979646"/>
              <a:gd name="connsiteX1" fmla="*/ 168042 w 719414"/>
              <a:gd name="connsiteY1" fmla="*/ 596585 h 979646"/>
              <a:gd name="connsiteX2" fmla="*/ 633604 w 719414"/>
              <a:gd name="connsiteY2" fmla="*/ 903446 h 979646"/>
              <a:gd name="connsiteX3" fmla="*/ 719329 w 719414"/>
              <a:gd name="connsiteY3" fmla="*/ 979646 h 979646"/>
              <a:gd name="connsiteX4" fmla="*/ 719329 w 719414"/>
              <a:gd name="connsiteY4" fmla="*/ 979646 h 979646"/>
              <a:gd name="connsiteX0" fmla="*/ 0 w 551372"/>
              <a:gd name="connsiteY0" fmla="*/ 0 h 383061"/>
              <a:gd name="connsiteX1" fmla="*/ 465562 w 551372"/>
              <a:gd name="connsiteY1" fmla="*/ 306861 h 383061"/>
              <a:gd name="connsiteX2" fmla="*/ 551287 w 551372"/>
              <a:gd name="connsiteY2" fmla="*/ 383061 h 383061"/>
              <a:gd name="connsiteX3" fmla="*/ 551287 w 551372"/>
              <a:gd name="connsiteY3" fmla="*/ 383061 h 383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1372" h="383061">
                <a:moveTo>
                  <a:pt x="0" y="0"/>
                </a:moveTo>
                <a:cubicBezTo>
                  <a:pt x="105601" y="150574"/>
                  <a:pt x="373681" y="243018"/>
                  <a:pt x="465562" y="306861"/>
                </a:cubicBezTo>
                <a:cubicBezTo>
                  <a:pt x="557443" y="370705"/>
                  <a:pt x="551287" y="383061"/>
                  <a:pt x="551287" y="383061"/>
                </a:cubicBezTo>
                <a:lnTo>
                  <a:pt x="551287" y="383061"/>
                </a:lnTo>
              </a:path>
            </a:pathLst>
          </a:cu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1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1433EC4B-0274-4824-A0DA-652FE5C55DA3}"/>
              </a:ext>
            </a:extLst>
          </p:cNvPr>
          <p:cNvGrpSpPr/>
          <p:nvPr/>
        </p:nvGrpSpPr>
        <p:grpSpPr>
          <a:xfrm>
            <a:off x="1402509" y="2964549"/>
            <a:ext cx="1575406" cy="482402"/>
            <a:chOff x="3190352" y="3130649"/>
            <a:chExt cx="641101" cy="196310"/>
          </a:xfrm>
        </p:grpSpPr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C2C1732-77EE-4D9D-9A15-30DE04D29345}"/>
                </a:ext>
              </a:extLst>
            </p:cNvPr>
            <p:cNvSpPr/>
            <p:nvPr/>
          </p:nvSpPr>
          <p:spPr>
            <a:xfrm>
              <a:off x="3333841" y="3160407"/>
              <a:ext cx="113663" cy="112898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06DA4572-CF51-481D-BB25-47D3EC517B4F}"/>
                </a:ext>
              </a:extLst>
            </p:cNvPr>
            <p:cNvSpPr/>
            <p:nvPr/>
          </p:nvSpPr>
          <p:spPr>
            <a:xfrm>
              <a:off x="3717790" y="3160406"/>
              <a:ext cx="113663" cy="112898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CC9658F-F8D5-49DB-81C4-0BA53AEA73C6}"/>
                </a:ext>
              </a:extLst>
            </p:cNvPr>
            <p:cNvSpPr/>
            <p:nvPr/>
          </p:nvSpPr>
          <p:spPr>
            <a:xfrm>
              <a:off x="3365571" y="3198297"/>
              <a:ext cx="43505" cy="56755"/>
            </a:xfrm>
            <a:prstGeom prst="ellipse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66609863-A96D-4659-AAF7-528CA25A3F9A}"/>
                </a:ext>
              </a:extLst>
            </p:cNvPr>
            <p:cNvSpPr/>
            <p:nvPr/>
          </p:nvSpPr>
          <p:spPr>
            <a:xfrm>
              <a:off x="3728850" y="3202810"/>
              <a:ext cx="43505" cy="56755"/>
            </a:xfrm>
            <a:prstGeom prst="ellipse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Arc 183">
              <a:extLst>
                <a:ext uri="{FF2B5EF4-FFF2-40B4-BE49-F238E27FC236}">
                  <a16:creationId xmlns:a16="http://schemas.microsoft.com/office/drawing/2014/main" id="{26833007-73D1-46F0-A7A4-397FE574B170}"/>
                </a:ext>
              </a:extLst>
            </p:cNvPr>
            <p:cNvSpPr/>
            <p:nvPr/>
          </p:nvSpPr>
          <p:spPr>
            <a:xfrm rot="21298113">
              <a:off x="3190352" y="3130649"/>
              <a:ext cx="270850" cy="5211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Arc 184">
              <a:extLst>
                <a:ext uri="{FF2B5EF4-FFF2-40B4-BE49-F238E27FC236}">
                  <a16:creationId xmlns:a16="http://schemas.microsoft.com/office/drawing/2014/main" id="{87B3BB7C-DBD0-478C-A903-9EE22389BEE3}"/>
                </a:ext>
              </a:extLst>
            </p:cNvPr>
            <p:cNvSpPr/>
            <p:nvPr/>
          </p:nvSpPr>
          <p:spPr>
            <a:xfrm rot="20452468">
              <a:off x="3605139" y="3131941"/>
              <a:ext cx="220507" cy="525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Arc 185">
              <a:extLst>
                <a:ext uri="{FF2B5EF4-FFF2-40B4-BE49-F238E27FC236}">
                  <a16:creationId xmlns:a16="http://schemas.microsoft.com/office/drawing/2014/main" id="{703CE9EB-287C-4C12-91B1-C2559116EC7A}"/>
                </a:ext>
              </a:extLst>
            </p:cNvPr>
            <p:cNvSpPr/>
            <p:nvPr/>
          </p:nvSpPr>
          <p:spPr>
            <a:xfrm rot="21146177">
              <a:off x="3610024" y="3273849"/>
              <a:ext cx="220507" cy="525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7" name="Arc 186">
              <a:extLst>
                <a:ext uri="{FF2B5EF4-FFF2-40B4-BE49-F238E27FC236}">
                  <a16:creationId xmlns:a16="http://schemas.microsoft.com/office/drawing/2014/main" id="{97D5D21F-1B7F-42D2-AEDB-B46DFE0E09F9}"/>
                </a:ext>
              </a:extLst>
            </p:cNvPr>
            <p:cNvSpPr/>
            <p:nvPr/>
          </p:nvSpPr>
          <p:spPr>
            <a:xfrm rot="453823" flipH="1">
              <a:off x="3341825" y="3274459"/>
              <a:ext cx="220507" cy="5250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46A3ADF8-2B75-43DF-AB38-43BD39ECFBBA}"/>
              </a:ext>
            </a:extLst>
          </p:cNvPr>
          <p:cNvSpPr/>
          <p:nvPr/>
        </p:nvSpPr>
        <p:spPr>
          <a:xfrm>
            <a:off x="2143642" y="3667804"/>
            <a:ext cx="87679" cy="99006"/>
          </a:xfrm>
          <a:custGeom>
            <a:avLst/>
            <a:gdLst>
              <a:gd name="connsiteX0" fmla="*/ 228744 w 228744"/>
              <a:gd name="connsiteY0" fmla="*/ 38221 h 263646"/>
              <a:gd name="connsiteX1" fmla="*/ 168419 w 228744"/>
              <a:gd name="connsiteY1" fmla="*/ 66796 h 263646"/>
              <a:gd name="connsiteX2" fmla="*/ 120794 w 228744"/>
              <a:gd name="connsiteY2" fmla="*/ 66796 h 263646"/>
              <a:gd name="connsiteX3" fmla="*/ 101744 w 228744"/>
              <a:gd name="connsiteY3" fmla="*/ 15996 h 263646"/>
              <a:gd name="connsiteX4" fmla="*/ 38244 w 228744"/>
              <a:gd name="connsiteY4" fmla="*/ 9646 h 263646"/>
              <a:gd name="connsiteX5" fmla="*/ 144 w 228744"/>
              <a:gd name="connsiteY5" fmla="*/ 139821 h 263646"/>
              <a:gd name="connsiteX6" fmla="*/ 28719 w 228744"/>
              <a:gd name="connsiteY6" fmla="*/ 247771 h 263646"/>
              <a:gd name="connsiteX7" fmla="*/ 111269 w 228744"/>
              <a:gd name="connsiteY7" fmla="*/ 187446 h 263646"/>
              <a:gd name="connsiteX8" fmla="*/ 139844 w 228744"/>
              <a:gd name="connsiteY8" fmla="*/ 222371 h 263646"/>
              <a:gd name="connsiteX9" fmla="*/ 209694 w 228744"/>
              <a:gd name="connsiteY9" fmla="*/ 263646 h 263646"/>
              <a:gd name="connsiteX10" fmla="*/ 209694 w 228744"/>
              <a:gd name="connsiteY10" fmla="*/ 263646 h 263646"/>
              <a:gd name="connsiteX0" fmla="*/ 228744 w 228744"/>
              <a:gd name="connsiteY0" fmla="*/ 38221 h 263646"/>
              <a:gd name="connsiteX1" fmla="*/ 168419 w 228744"/>
              <a:gd name="connsiteY1" fmla="*/ 66796 h 263646"/>
              <a:gd name="connsiteX2" fmla="*/ 125556 w 228744"/>
              <a:gd name="connsiteY2" fmla="*/ 66796 h 263646"/>
              <a:gd name="connsiteX3" fmla="*/ 101744 w 228744"/>
              <a:gd name="connsiteY3" fmla="*/ 15996 h 263646"/>
              <a:gd name="connsiteX4" fmla="*/ 38244 w 228744"/>
              <a:gd name="connsiteY4" fmla="*/ 9646 h 263646"/>
              <a:gd name="connsiteX5" fmla="*/ 144 w 228744"/>
              <a:gd name="connsiteY5" fmla="*/ 139821 h 263646"/>
              <a:gd name="connsiteX6" fmla="*/ 28719 w 228744"/>
              <a:gd name="connsiteY6" fmla="*/ 247771 h 263646"/>
              <a:gd name="connsiteX7" fmla="*/ 111269 w 228744"/>
              <a:gd name="connsiteY7" fmla="*/ 187446 h 263646"/>
              <a:gd name="connsiteX8" fmla="*/ 139844 w 228744"/>
              <a:gd name="connsiteY8" fmla="*/ 222371 h 263646"/>
              <a:gd name="connsiteX9" fmla="*/ 209694 w 228744"/>
              <a:gd name="connsiteY9" fmla="*/ 263646 h 263646"/>
              <a:gd name="connsiteX10" fmla="*/ 209694 w 228744"/>
              <a:gd name="connsiteY10" fmla="*/ 263646 h 263646"/>
              <a:gd name="connsiteX0" fmla="*/ 228744 w 228744"/>
              <a:gd name="connsiteY0" fmla="*/ 38132 h 263557"/>
              <a:gd name="connsiteX1" fmla="*/ 168419 w 228744"/>
              <a:gd name="connsiteY1" fmla="*/ 66707 h 263557"/>
              <a:gd name="connsiteX2" fmla="*/ 127937 w 228744"/>
              <a:gd name="connsiteY2" fmla="*/ 64326 h 263557"/>
              <a:gd name="connsiteX3" fmla="*/ 101744 w 228744"/>
              <a:gd name="connsiteY3" fmla="*/ 15907 h 263557"/>
              <a:gd name="connsiteX4" fmla="*/ 38244 w 228744"/>
              <a:gd name="connsiteY4" fmla="*/ 9557 h 263557"/>
              <a:gd name="connsiteX5" fmla="*/ 144 w 228744"/>
              <a:gd name="connsiteY5" fmla="*/ 139732 h 263557"/>
              <a:gd name="connsiteX6" fmla="*/ 28719 w 228744"/>
              <a:gd name="connsiteY6" fmla="*/ 247682 h 263557"/>
              <a:gd name="connsiteX7" fmla="*/ 111269 w 228744"/>
              <a:gd name="connsiteY7" fmla="*/ 187357 h 263557"/>
              <a:gd name="connsiteX8" fmla="*/ 139844 w 228744"/>
              <a:gd name="connsiteY8" fmla="*/ 222282 h 263557"/>
              <a:gd name="connsiteX9" fmla="*/ 209694 w 228744"/>
              <a:gd name="connsiteY9" fmla="*/ 263557 h 263557"/>
              <a:gd name="connsiteX10" fmla="*/ 209694 w 228744"/>
              <a:gd name="connsiteY10" fmla="*/ 263557 h 263557"/>
              <a:gd name="connsiteX0" fmla="*/ 228744 w 228744"/>
              <a:gd name="connsiteY0" fmla="*/ 38132 h 263557"/>
              <a:gd name="connsiteX1" fmla="*/ 189850 w 228744"/>
              <a:gd name="connsiteY1" fmla="*/ 71469 h 263557"/>
              <a:gd name="connsiteX2" fmla="*/ 127937 w 228744"/>
              <a:gd name="connsiteY2" fmla="*/ 64326 h 263557"/>
              <a:gd name="connsiteX3" fmla="*/ 101744 w 228744"/>
              <a:gd name="connsiteY3" fmla="*/ 15907 h 263557"/>
              <a:gd name="connsiteX4" fmla="*/ 38244 w 228744"/>
              <a:gd name="connsiteY4" fmla="*/ 9557 h 263557"/>
              <a:gd name="connsiteX5" fmla="*/ 144 w 228744"/>
              <a:gd name="connsiteY5" fmla="*/ 139732 h 263557"/>
              <a:gd name="connsiteX6" fmla="*/ 28719 w 228744"/>
              <a:gd name="connsiteY6" fmla="*/ 247682 h 263557"/>
              <a:gd name="connsiteX7" fmla="*/ 111269 w 228744"/>
              <a:gd name="connsiteY7" fmla="*/ 187357 h 263557"/>
              <a:gd name="connsiteX8" fmla="*/ 139844 w 228744"/>
              <a:gd name="connsiteY8" fmla="*/ 222282 h 263557"/>
              <a:gd name="connsiteX9" fmla="*/ 209694 w 228744"/>
              <a:gd name="connsiteY9" fmla="*/ 263557 h 263557"/>
              <a:gd name="connsiteX10" fmla="*/ 209694 w 228744"/>
              <a:gd name="connsiteY10" fmla="*/ 263557 h 263557"/>
              <a:gd name="connsiteX0" fmla="*/ 228744 w 228744"/>
              <a:gd name="connsiteY0" fmla="*/ 39909 h 265334"/>
              <a:gd name="connsiteX1" fmla="*/ 189850 w 228744"/>
              <a:gd name="connsiteY1" fmla="*/ 73246 h 265334"/>
              <a:gd name="connsiteX2" fmla="*/ 127937 w 228744"/>
              <a:gd name="connsiteY2" fmla="*/ 66103 h 265334"/>
              <a:gd name="connsiteX3" fmla="*/ 101744 w 228744"/>
              <a:gd name="connsiteY3" fmla="*/ 12922 h 265334"/>
              <a:gd name="connsiteX4" fmla="*/ 38244 w 228744"/>
              <a:gd name="connsiteY4" fmla="*/ 11334 h 265334"/>
              <a:gd name="connsiteX5" fmla="*/ 144 w 228744"/>
              <a:gd name="connsiteY5" fmla="*/ 141509 h 265334"/>
              <a:gd name="connsiteX6" fmla="*/ 28719 w 228744"/>
              <a:gd name="connsiteY6" fmla="*/ 249459 h 265334"/>
              <a:gd name="connsiteX7" fmla="*/ 111269 w 228744"/>
              <a:gd name="connsiteY7" fmla="*/ 189134 h 265334"/>
              <a:gd name="connsiteX8" fmla="*/ 139844 w 228744"/>
              <a:gd name="connsiteY8" fmla="*/ 224059 h 265334"/>
              <a:gd name="connsiteX9" fmla="*/ 209694 w 228744"/>
              <a:gd name="connsiteY9" fmla="*/ 265334 h 265334"/>
              <a:gd name="connsiteX10" fmla="*/ 209694 w 228744"/>
              <a:gd name="connsiteY10" fmla="*/ 265334 h 265334"/>
              <a:gd name="connsiteX0" fmla="*/ 228600 w 228600"/>
              <a:gd name="connsiteY0" fmla="*/ 39909 h 265334"/>
              <a:gd name="connsiteX1" fmla="*/ 189706 w 228600"/>
              <a:gd name="connsiteY1" fmla="*/ 73246 h 265334"/>
              <a:gd name="connsiteX2" fmla="*/ 127793 w 228600"/>
              <a:gd name="connsiteY2" fmla="*/ 66103 h 265334"/>
              <a:gd name="connsiteX3" fmla="*/ 101600 w 228600"/>
              <a:gd name="connsiteY3" fmla="*/ 12922 h 265334"/>
              <a:gd name="connsiteX4" fmla="*/ 28575 w 228600"/>
              <a:gd name="connsiteY4" fmla="*/ 11334 h 265334"/>
              <a:gd name="connsiteX5" fmla="*/ 0 w 228600"/>
              <a:gd name="connsiteY5" fmla="*/ 141509 h 265334"/>
              <a:gd name="connsiteX6" fmla="*/ 28575 w 228600"/>
              <a:gd name="connsiteY6" fmla="*/ 249459 h 265334"/>
              <a:gd name="connsiteX7" fmla="*/ 111125 w 228600"/>
              <a:gd name="connsiteY7" fmla="*/ 189134 h 265334"/>
              <a:gd name="connsiteX8" fmla="*/ 139700 w 228600"/>
              <a:gd name="connsiteY8" fmla="*/ 224059 h 265334"/>
              <a:gd name="connsiteX9" fmla="*/ 209550 w 228600"/>
              <a:gd name="connsiteY9" fmla="*/ 265334 h 265334"/>
              <a:gd name="connsiteX10" fmla="*/ 209550 w 228600"/>
              <a:gd name="connsiteY10" fmla="*/ 265334 h 265334"/>
              <a:gd name="connsiteX0" fmla="*/ 229254 w 229254"/>
              <a:gd name="connsiteY0" fmla="*/ 38261 h 263686"/>
              <a:gd name="connsiteX1" fmla="*/ 190360 w 229254"/>
              <a:gd name="connsiteY1" fmla="*/ 71598 h 263686"/>
              <a:gd name="connsiteX2" fmla="*/ 128447 w 229254"/>
              <a:gd name="connsiteY2" fmla="*/ 64455 h 263686"/>
              <a:gd name="connsiteX3" fmla="*/ 102254 w 229254"/>
              <a:gd name="connsiteY3" fmla="*/ 11274 h 263686"/>
              <a:gd name="connsiteX4" fmla="*/ 17322 w 229254"/>
              <a:gd name="connsiteY4" fmla="*/ 12067 h 263686"/>
              <a:gd name="connsiteX5" fmla="*/ 654 w 229254"/>
              <a:gd name="connsiteY5" fmla="*/ 139861 h 263686"/>
              <a:gd name="connsiteX6" fmla="*/ 29229 w 229254"/>
              <a:gd name="connsiteY6" fmla="*/ 247811 h 263686"/>
              <a:gd name="connsiteX7" fmla="*/ 111779 w 229254"/>
              <a:gd name="connsiteY7" fmla="*/ 187486 h 263686"/>
              <a:gd name="connsiteX8" fmla="*/ 140354 w 229254"/>
              <a:gd name="connsiteY8" fmla="*/ 222411 h 263686"/>
              <a:gd name="connsiteX9" fmla="*/ 210204 w 229254"/>
              <a:gd name="connsiteY9" fmla="*/ 263686 h 263686"/>
              <a:gd name="connsiteX10" fmla="*/ 210204 w 229254"/>
              <a:gd name="connsiteY10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7811 h 263686"/>
              <a:gd name="connsiteX7" fmla="*/ 111277 w 228752"/>
              <a:gd name="connsiteY7" fmla="*/ 187486 h 263686"/>
              <a:gd name="connsiteX8" fmla="*/ 139852 w 228752"/>
              <a:gd name="connsiteY8" fmla="*/ 222411 h 263686"/>
              <a:gd name="connsiteX9" fmla="*/ 209702 w 228752"/>
              <a:gd name="connsiteY9" fmla="*/ 263686 h 263686"/>
              <a:gd name="connsiteX10" fmla="*/ 209702 w 228752"/>
              <a:gd name="connsiteY10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7811 h 263686"/>
              <a:gd name="connsiteX7" fmla="*/ 111277 w 228752"/>
              <a:gd name="connsiteY7" fmla="*/ 199392 h 263686"/>
              <a:gd name="connsiteX8" fmla="*/ 139852 w 228752"/>
              <a:gd name="connsiteY8" fmla="*/ 222411 h 263686"/>
              <a:gd name="connsiteX9" fmla="*/ 209702 w 228752"/>
              <a:gd name="connsiteY9" fmla="*/ 263686 h 263686"/>
              <a:gd name="connsiteX10" fmla="*/ 209702 w 228752"/>
              <a:gd name="connsiteY10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7811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28752 w 228752"/>
              <a:gd name="connsiteY0" fmla="*/ 38261 h 263686"/>
              <a:gd name="connsiteX1" fmla="*/ 189858 w 228752"/>
              <a:gd name="connsiteY1" fmla="*/ 71598 h 263686"/>
              <a:gd name="connsiteX2" fmla="*/ 127945 w 228752"/>
              <a:gd name="connsiteY2" fmla="*/ 64455 h 263686"/>
              <a:gd name="connsiteX3" fmla="*/ 101752 w 228752"/>
              <a:gd name="connsiteY3" fmla="*/ 11274 h 263686"/>
              <a:gd name="connsiteX4" fmla="*/ 21583 w 228752"/>
              <a:gd name="connsiteY4" fmla="*/ 12067 h 263686"/>
              <a:gd name="connsiteX5" fmla="*/ 152 w 228752"/>
              <a:gd name="connsiteY5" fmla="*/ 139861 h 263686"/>
              <a:gd name="connsiteX6" fmla="*/ 28727 w 228752"/>
              <a:gd name="connsiteY6" fmla="*/ 240668 h 263686"/>
              <a:gd name="connsiteX7" fmla="*/ 94608 w 228752"/>
              <a:gd name="connsiteY7" fmla="*/ 238286 h 263686"/>
              <a:gd name="connsiteX8" fmla="*/ 111277 w 228752"/>
              <a:gd name="connsiteY8" fmla="*/ 199392 h 263686"/>
              <a:gd name="connsiteX9" fmla="*/ 139852 w 228752"/>
              <a:gd name="connsiteY9" fmla="*/ 222411 h 263686"/>
              <a:gd name="connsiteX10" fmla="*/ 209702 w 228752"/>
              <a:gd name="connsiteY10" fmla="*/ 263686 h 263686"/>
              <a:gd name="connsiteX11" fmla="*/ 209702 w 228752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1277 w 233515"/>
              <a:gd name="connsiteY8" fmla="*/ 199392 h 263686"/>
              <a:gd name="connsiteX9" fmla="*/ 139852 w 233515"/>
              <a:gd name="connsiteY9" fmla="*/ 222411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39852 w 233515"/>
              <a:gd name="connsiteY9" fmla="*/ 222411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68427 w 233515"/>
              <a:gd name="connsiteY9" fmla="*/ 222411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51758 w 233515"/>
              <a:gd name="connsiteY9" fmla="*/ 234317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73189 w 233515"/>
              <a:gd name="connsiteY9" fmla="*/ 224792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73189 w 233515"/>
              <a:gd name="connsiteY9" fmla="*/ 224792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  <a:gd name="connsiteX0" fmla="*/ 233515 w 233515"/>
              <a:gd name="connsiteY0" fmla="*/ 47786 h 263686"/>
              <a:gd name="connsiteX1" fmla="*/ 189858 w 233515"/>
              <a:gd name="connsiteY1" fmla="*/ 71598 h 263686"/>
              <a:gd name="connsiteX2" fmla="*/ 127945 w 233515"/>
              <a:gd name="connsiteY2" fmla="*/ 64455 h 263686"/>
              <a:gd name="connsiteX3" fmla="*/ 101752 w 233515"/>
              <a:gd name="connsiteY3" fmla="*/ 11274 h 263686"/>
              <a:gd name="connsiteX4" fmla="*/ 21583 w 233515"/>
              <a:gd name="connsiteY4" fmla="*/ 12067 h 263686"/>
              <a:gd name="connsiteX5" fmla="*/ 152 w 233515"/>
              <a:gd name="connsiteY5" fmla="*/ 139861 h 263686"/>
              <a:gd name="connsiteX6" fmla="*/ 28727 w 233515"/>
              <a:gd name="connsiteY6" fmla="*/ 240668 h 263686"/>
              <a:gd name="connsiteX7" fmla="*/ 94608 w 233515"/>
              <a:gd name="connsiteY7" fmla="*/ 238286 h 263686"/>
              <a:gd name="connsiteX8" fmla="*/ 116040 w 233515"/>
              <a:gd name="connsiteY8" fmla="*/ 194629 h 263686"/>
              <a:gd name="connsiteX9" fmla="*/ 173189 w 233515"/>
              <a:gd name="connsiteY9" fmla="*/ 224792 h 263686"/>
              <a:gd name="connsiteX10" fmla="*/ 209702 w 233515"/>
              <a:gd name="connsiteY10" fmla="*/ 263686 h 263686"/>
              <a:gd name="connsiteX11" fmla="*/ 209702 w 233515"/>
              <a:gd name="connsiteY11" fmla="*/ 263686 h 263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3515" h="263686">
                <a:moveTo>
                  <a:pt x="233515" y="47786"/>
                </a:moveTo>
                <a:cubicBezTo>
                  <a:pt x="212348" y="59692"/>
                  <a:pt x="207453" y="68820"/>
                  <a:pt x="189858" y="71598"/>
                </a:cubicBezTo>
                <a:cubicBezTo>
                  <a:pt x="172263" y="74376"/>
                  <a:pt x="142629" y="74509"/>
                  <a:pt x="127945" y="64455"/>
                </a:cubicBezTo>
                <a:cubicBezTo>
                  <a:pt x="113261" y="54401"/>
                  <a:pt x="119479" y="20005"/>
                  <a:pt x="101752" y="11274"/>
                </a:cubicBezTo>
                <a:cubicBezTo>
                  <a:pt x="84025" y="2543"/>
                  <a:pt x="38516" y="-9364"/>
                  <a:pt x="21583" y="12067"/>
                </a:cubicBezTo>
                <a:cubicBezTo>
                  <a:pt x="4650" y="33498"/>
                  <a:pt x="-1039" y="101761"/>
                  <a:pt x="152" y="139861"/>
                </a:cubicBezTo>
                <a:cubicBezTo>
                  <a:pt x="1343" y="177961"/>
                  <a:pt x="12984" y="224264"/>
                  <a:pt x="28727" y="240668"/>
                </a:cubicBezTo>
                <a:cubicBezTo>
                  <a:pt x="44470" y="257072"/>
                  <a:pt x="80850" y="246356"/>
                  <a:pt x="94608" y="238286"/>
                </a:cubicBezTo>
                <a:cubicBezTo>
                  <a:pt x="108366" y="230216"/>
                  <a:pt x="102943" y="196878"/>
                  <a:pt x="116040" y="194629"/>
                </a:cubicBezTo>
                <a:cubicBezTo>
                  <a:pt x="129137" y="192380"/>
                  <a:pt x="129004" y="220426"/>
                  <a:pt x="173189" y="224792"/>
                </a:cubicBezTo>
                <a:cubicBezTo>
                  <a:pt x="217374" y="229158"/>
                  <a:pt x="203617" y="257204"/>
                  <a:pt x="209702" y="263686"/>
                </a:cubicBezTo>
                <a:lnTo>
                  <a:pt x="209702" y="263686"/>
                </a:lnTo>
              </a:path>
            </a:pathLst>
          </a:cu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5" name="sarcastic-dramatic-sound-effect-48260">
            <a:hlinkClick r:id="" action="ppaction://media"/>
            <a:extLst>
              <a:ext uri="{FF2B5EF4-FFF2-40B4-BE49-F238E27FC236}">
                <a16:creationId xmlns:a16="http://schemas.microsoft.com/office/drawing/2014/main" id="{8DE92C34-23CA-40CD-A2B8-833722B0AF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9888" y="28870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8" fill="hold"/>
                                        <p:tgtEl>
                                          <p:spTgt spid="1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986440" y="-5524500"/>
            <a:ext cx="23135860" cy="15128637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95716" y="22161"/>
                <a:ext cx="2191082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38100 w 3766945"/>
                  <a:gd name="connsiteY0" fmla="*/ 0 h 7714128"/>
                  <a:gd name="connsiteX1" fmla="*/ 3766945 w 3766945"/>
                  <a:gd name="connsiteY1" fmla="*/ 0 h 7714128"/>
                  <a:gd name="connsiteX2" fmla="*/ 3766945 w 3766945"/>
                  <a:gd name="connsiteY2" fmla="*/ 7714128 h 7714128"/>
                  <a:gd name="connsiteX3" fmla="*/ 0 w 3766945"/>
                  <a:gd name="connsiteY3" fmla="*/ 7714128 h 7714128"/>
                  <a:gd name="connsiteX4" fmla="*/ 38100 w 376694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66945" h="7714128">
                    <a:moveTo>
                      <a:pt x="38100" y="0"/>
                    </a:moveTo>
                    <a:lnTo>
                      <a:pt x="3766945" y="0"/>
                    </a:lnTo>
                    <a:lnTo>
                      <a:pt x="3766945" y="7714128"/>
                    </a:lnTo>
                    <a:lnTo>
                      <a:pt x="0" y="7714128"/>
                    </a:lnTo>
                    <a:lnTo>
                      <a:pt x="3810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FC11BB0-4C94-4911-B5D7-4233E6ADB4FF}"/>
              </a:ext>
            </a:extLst>
          </p:cNvPr>
          <p:cNvGrpSpPr/>
          <p:nvPr/>
        </p:nvGrpSpPr>
        <p:grpSpPr>
          <a:xfrm>
            <a:off x="8979538" y="1468212"/>
            <a:ext cx="2116777" cy="3329685"/>
            <a:chOff x="1367737" y="2245196"/>
            <a:chExt cx="2116777" cy="3329685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3F8804AA-C844-4A5D-9BD6-9DC2E1C8DA16}"/>
                </a:ext>
              </a:extLst>
            </p:cNvPr>
            <p:cNvGrpSpPr/>
            <p:nvPr/>
          </p:nvGrpSpPr>
          <p:grpSpPr>
            <a:xfrm>
              <a:off x="1367737" y="2245196"/>
              <a:ext cx="2116777" cy="3329685"/>
              <a:chOff x="1367737" y="2245196"/>
              <a:chExt cx="2116777" cy="3329685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33206F24-9B97-4E79-9466-9450A464D8B9}"/>
                  </a:ext>
                </a:extLst>
              </p:cNvPr>
              <p:cNvGrpSpPr/>
              <p:nvPr/>
            </p:nvGrpSpPr>
            <p:grpSpPr>
              <a:xfrm>
                <a:off x="1367737" y="2245196"/>
                <a:ext cx="2116777" cy="3329685"/>
                <a:chOff x="1367737" y="2245196"/>
                <a:chExt cx="2116777" cy="3329685"/>
              </a:xfrm>
            </p:grpSpPr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EDE2FC5D-A189-478C-BC10-277CCA841073}"/>
                    </a:ext>
                  </a:extLst>
                </p:cNvPr>
                <p:cNvGrpSpPr/>
                <p:nvPr/>
              </p:nvGrpSpPr>
              <p:grpSpPr>
                <a:xfrm>
                  <a:off x="1367737" y="2245196"/>
                  <a:ext cx="2116777" cy="3329685"/>
                  <a:chOff x="1074868" y="3573966"/>
                  <a:chExt cx="1418628" cy="2231494"/>
                </a:xfrm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201" name="Group 200">
                    <a:extLst>
                      <a:ext uri="{FF2B5EF4-FFF2-40B4-BE49-F238E27FC236}">
                        <a16:creationId xmlns:a16="http://schemas.microsoft.com/office/drawing/2014/main" id="{DADB7557-14F1-4B03-B01B-8754E1739EB4}"/>
                      </a:ext>
                    </a:extLst>
                  </p:cNvPr>
                  <p:cNvGrpSpPr/>
                  <p:nvPr/>
                </p:nvGrpSpPr>
                <p:grpSpPr>
                  <a:xfrm>
                    <a:off x="1074868" y="3573966"/>
                    <a:ext cx="1418628" cy="2231494"/>
                    <a:chOff x="1094498" y="2654773"/>
                    <a:chExt cx="2211508" cy="3478690"/>
                  </a:xfrm>
                </p:grpSpPr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8EDDE5BD-813E-45C2-B611-9101758C44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4498" y="2657176"/>
                      <a:ext cx="2211508" cy="3476287"/>
                      <a:chOff x="3698768" y="4774931"/>
                      <a:chExt cx="2536875" cy="3987737"/>
                    </a:xfrm>
                  </p:grpSpPr>
                  <p:sp>
                    <p:nvSpPr>
                      <p:cNvPr id="210" name="Freeform: Shape 209">
                        <a:extLst>
                          <a:ext uri="{FF2B5EF4-FFF2-40B4-BE49-F238E27FC236}">
                            <a16:creationId xmlns:a16="http://schemas.microsoft.com/office/drawing/2014/main" id="{BB5AE08F-8C61-4C4F-A238-3D2F3090C6A4}"/>
                          </a:ext>
                        </a:extLst>
                      </p:cNvPr>
                      <p:cNvSpPr/>
                      <p:nvPr/>
                    </p:nvSpPr>
                    <p:spPr>
                      <a:xfrm rot="1927399">
                        <a:off x="3958934" y="6377448"/>
                        <a:ext cx="649909" cy="923978"/>
                      </a:xfrm>
                      <a:custGeom>
                        <a:avLst/>
                        <a:gdLst>
                          <a:gd name="connsiteX0" fmla="*/ 115393 w 649909"/>
                          <a:gd name="connsiteY0" fmla="*/ 0 h 923977"/>
                          <a:gd name="connsiteX1" fmla="*/ 29668 w 649909"/>
                          <a:gd name="connsiteY1" fmla="*/ 438150 h 923977"/>
                          <a:gd name="connsiteX2" fmla="*/ 563068 w 649909"/>
                          <a:gd name="connsiteY2" fmla="*/ 847725 h 923977"/>
                          <a:gd name="connsiteX3" fmla="*/ 648793 w 649909"/>
                          <a:gd name="connsiteY3" fmla="*/ 923925 h 923977"/>
                          <a:gd name="connsiteX4" fmla="*/ 648793 w 649909"/>
                          <a:gd name="connsiteY4" fmla="*/ 923925 h 92397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649909" h="923977">
                            <a:moveTo>
                              <a:pt x="115393" y="0"/>
                            </a:moveTo>
                            <a:cubicBezTo>
                              <a:pt x="35224" y="148431"/>
                              <a:pt x="-44945" y="296863"/>
                              <a:pt x="29668" y="438150"/>
                            </a:cubicBezTo>
                            <a:cubicBezTo>
                              <a:pt x="104280" y="579438"/>
                              <a:pt x="459881" y="766763"/>
                              <a:pt x="563068" y="847725"/>
                            </a:cubicBezTo>
                            <a:cubicBezTo>
                              <a:pt x="666255" y="928687"/>
                              <a:pt x="648793" y="923925"/>
                              <a:pt x="648793" y="923925"/>
                            </a:cubicBezTo>
                            <a:lnTo>
                              <a:pt x="648793" y="923925"/>
                            </a:lnTo>
                          </a:path>
                        </a:pathLst>
                      </a:custGeom>
                      <a:noFill/>
                      <a:ln w="381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6F56318C-C001-4F0C-B005-5B4CB9E06D0F}"/>
                          </a:ext>
                        </a:extLst>
                      </p:cNvPr>
                      <p:cNvCxnSpPr>
                        <a:cxnSpLocks/>
                        <a:endCxn id="216" idx="3"/>
                      </p:cNvCxnSpPr>
                      <p:nvPr/>
                    </p:nvCxnSpPr>
                    <p:spPr>
                      <a:xfrm>
                        <a:off x="4651438" y="6951597"/>
                        <a:ext cx="9400" cy="1496199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ADE3BC5F-099E-4A09-8003-C8386D1AAC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187627" y="7068168"/>
                        <a:ext cx="25498" cy="1591184"/>
                      </a:xfrm>
                      <a:prstGeom prst="line">
                        <a:avLst/>
                      </a:prstGeom>
                      <a:noFill/>
                      <a:ln w="5715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</p:cxnSp>
                  <p:sp>
                    <p:nvSpPr>
                      <p:cNvPr id="213" name="Oval 212">
                        <a:extLst>
                          <a:ext uri="{FF2B5EF4-FFF2-40B4-BE49-F238E27FC236}">
                            <a16:creationId xmlns:a16="http://schemas.microsoft.com/office/drawing/2014/main" id="{42FE6FCD-8FF0-4AF2-BE9F-7BBAD78856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98768" y="4774931"/>
                        <a:ext cx="2536875" cy="2447779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4" name="Oval 213">
                        <a:extLst>
                          <a:ext uri="{FF2B5EF4-FFF2-40B4-BE49-F238E27FC236}">
                            <a16:creationId xmlns:a16="http://schemas.microsoft.com/office/drawing/2014/main" id="{4578680F-54C9-4CE8-98D2-E3046C124D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96277" y="5803219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5" name="Rectangle: Top Corners Rounded 214">
                        <a:extLst>
                          <a:ext uri="{FF2B5EF4-FFF2-40B4-BE49-F238E27FC236}">
                            <a16:creationId xmlns:a16="http://schemas.microsoft.com/office/drawing/2014/main" id="{18912D7F-66B0-4DFC-8D1C-6621FDAB10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06697" y="8562358"/>
                        <a:ext cx="669495" cy="200310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6" name="Rectangle: Top Corners Rounded 215">
                        <a:extLst>
                          <a:ext uri="{FF2B5EF4-FFF2-40B4-BE49-F238E27FC236}">
                            <a16:creationId xmlns:a16="http://schemas.microsoft.com/office/drawing/2014/main" id="{47D438CE-611C-4B46-855D-DBE1DA5858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26089" y="8447797"/>
                        <a:ext cx="669495" cy="200311"/>
                      </a:xfrm>
                      <a:prstGeom prst="round2SameRect">
                        <a:avLst>
                          <a:gd name="adj1" fmla="val 50000"/>
                          <a:gd name="adj2" fmla="val 0"/>
                        </a:avLst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>
                        <a:innerShdw blurRad="114300">
                          <a:prstClr val="black"/>
                        </a:innerShdw>
                      </a:effectLst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" name="Freeform: Shape 216">
                        <a:extLst>
                          <a:ext uri="{FF2B5EF4-FFF2-40B4-BE49-F238E27FC236}">
                            <a16:creationId xmlns:a16="http://schemas.microsoft.com/office/drawing/2014/main" id="{04A47A1B-C26A-447A-B265-3D0236495F50}"/>
                          </a:ext>
                        </a:extLst>
                      </p:cNvPr>
                      <p:cNvSpPr/>
                      <p:nvPr/>
                    </p:nvSpPr>
                    <p:spPr>
                      <a:xfrm rot="420143" flipH="1">
                        <a:off x="4843397" y="6209059"/>
                        <a:ext cx="129037" cy="190499"/>
                      </a:xfrm>
                      <a:custGeom>
                        <a:avLst/>
                        <a:gdLst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166688 w 209668"/>
                          <a:gd name="connsiteY5" fmla="*/ 52387 h 195262"/>
                          <a:gd name="connsiteX6" fmla="*/ 200025 w 209668"/>
                          <a:gd name="connsiteY6" fmla="*/ 61912 h 195262"/>
                          <a:gd name="connsiteX7" fmla="*/ 209550 w 209668"/>
                          <a:gd name="connsiteY7" fmla="*/ 76200 h 195262"/>
                          <a:gd name="connsiteX8" fmla="*/ 185738 w 209668"/>
                          <a:gd name="connsiteY8" fmla="*/ 157162 h 195262"/>
                          <a:gd name="connsiteX9" fmla="*/ 166688 w 209668"/>
                          <a:gd name="connsiteY9" fmla="*/ 166687 h 195262"/>
                          <a:gd name="connsiteX10" fmla="*/ 123825 w 209668"/>
                          <a:gd name="connsiteY10" fmla="*/ 185737 h 195262"/>
                          <a:gd name="connsiteX11" fmla="*/ 109538 w 209668"/>
                          <a:gd name="connsiteY11" fmla="*/ 190500 h 195262"/>
                          <a:gd name="connsiteX12" fmla="*/ 95250 w 209668"/>
                          <a:gd name="connsiteY12" fmla="*/ 195262 h 195262"/>
                          <a:gd name="connsiteX13" fmla="*/ 23813 w 209668"/>
                          <a:gd name="connsiteY13" fmla="*/ 190500 h 195262"/>
                          <a:gd name="connsiteX14" fmla="*/ 9525 w 209668"/>
                          <a:gd name="connsiteY14" fmla="*/ 185737 h 195262"/>
                          <a:gd name="connsiteX15" fmla="*/ 0 w 209668"/>
                          <a:gd name="connsiteY15" fmla="*/ 176212 h 195262"/>
                          <a:gd name="connsiteX0" fmla="*/ 33338 w 209668"/>
                          <a:gd name="connsiteY0" fmla="*/ 0 h 195262"/>
                          <a:gd name="connsiteX1" fmla="*/ 57150 w 209668"/>
                          <a:gd name="connsiteY1" fmla="*/ 14287 h 195262"/>
                          <a:gd name="connsiteX2" fmla="*/ 71438 w 209668"/>
                          <a:gd name="connsiteY2" fmla="*/ 23812 h 195262"/>
                          <a:gd name="connsiteX3" fmla="*/ 114300 w 209668"/>
                          <a:gd name="connsiteY3" fmla="*/ 33337 h 195262"/>
                          <a:gd name="connsiteX4" fmla="*/ 128588 w 209668"/>
                          <a:gd name="connsiteY4" fmla="*/ 42862 h 195262"/>
                          <a:gd name="connsiteX5" fmla="*/ 200025 w 209668"/>
                          <a:gd name="connsiteY5" fmla="*/ 61912 h 195262"/>
                          <a:gd name="connsiteX6" fmla="*/ 209550 w 209668"/>
                          <a:gd name="connsiteY6" fmla="*/ 76200 h 195262"/>
                          <a:gd name="connsiteX7" fmla="*/ 185738 w 209668"/>
                          <a:gd name="connsiteY7" fmla="*/ 157162 h 195262"/>
                          <a:gd name="connsiteX8" fmla="*/ 166688 w 209668"/>
                          <a:gd name="connsiteY8" fmla="*/ 166687 h 195262"/>
                          <a:gd name="connsiteX9" fmla="*/ 123825 w 209668"/>
                          <a:gd name="connsiteY9" fmla="*/ 185737 h 195262"/>
                          <a:gd name="connsiteX10" fmla="*/ 109538 w 209668"/>
                          <a:gd name="connsiteY10" fmla="*/ 190500 h 195262"/>
                          <a:gd name="connsiteX11" fmla="*/ 95250 w 209668"/>
                          <a:gd name="connsiteY11" fmla="*/ 195262 h 195262"/>
                          <a:gd name="connsiteX12" fmla="*/ 23813 w 209668"/>
                          <a:gd name="connsiteY12" fmla="*/ 190500 h 195262"/>
                          <a:gd name="connsiteX13" fmla="*/ 9525 w 209668"/>
                          <a:gd name="connsiteY13" fmla="*/ 185737 h 195262"/>
                          <a:gd name="connsiteX14" fmla="*/ 0 w 209668"/>
                          <a:gd name="connsiteY14" fmla="*/ 176212 h 195262"/>
                          <a:gd name="connsiteX0" fmla="*/ 33338 w 202730"/>
                          <a:gd name="connsiteY0" fmla="*/ 0 h 195262"/>
                          <a:gd name="connsiteX1" fmla="*/ 57150 w 202730"/>
                          <a:gd name="connsiteY1" fmla="*/ 14287 h 195262"/>
                          <a:gd name="connsiteX2" fmla="*/ 71438 w 202730"/>
                          <a:gd name="connsiteY2" fmla="*/ 23812 h 195262"/>
                          <a:gd name="connsiteX3" fmla="*/ 114300 w 202730"/>
                          <a:gd name="connsiteY3" fmla="*/ 33337 h 195262"/>
                          <a:gd name="connsiteX4" fmla="*/ 128588 w 202730"/>
                          <a:gd name="connsiteY4" fmla="*/ 42862 h 195262"/>
                          <a:gd name="connsiteX5" fmla="*/ 200025 w 202730"/>
                          <a:gd name="connsiteY5" fmla="*/ 61912 h 195262"/>
                          <a:gd name="connsiteX6" fmla="*/ 185738 w 202730"/>
                          <a:gd name="connsiteY6" fmla="*/ 157162 h 195262"/>
                          <a:gd name="connsiteX7" fmla="*/ 166688 w 202730"/>
                          <a:gd name="connsiteY7" fmla="*/ 166687 h 195262"/>
                          <a:gd name="connsiteX8" fmla="*/ 123825 w 202730"/>
                          <a:gd name="connsiteY8" fmla="*/ 185737 h 195262"/>
                          <a:gd name="connsiteX9" fmla="*/ 109538 w 202730"/>
                          <a:gd name="connsiteY9" fmla="*/ 190500 h 195262"/>
                          <a:gd name="connsiteX10" fmla="*/ 95250 w 202730"/>
                          <a:gd name="connsiteY10" fmla="*/ 195262 h 195262"/>
                          <a:gd name="connsiteX11" fmla="*/ 23813 w 202730"/>
                          <a:gd name="connsiteY11" fmla="*/ 190500 h 195262"/>
                          <a:gd name="connsiteX12" fmla="*/ 9525 w 202730"/>
                          <a:gd name="connsiteY12" fmla="*/ 185737 h 195262"/>
                          <a:gd name="connsiteX13" fmla="*/ 0 w 202730"/>
                          <a:gd name="connsiteY13" fmla="*/ 176212 h 195262"/>
                          <a:gd name="connsiteX0" fmla="*/ 33338 w 207126"/>
                          <a:gd name="connsiteY0" fmla="*/ 0 h 195262"/>
                          <a:gd name="connsiteX1" fmla="*/ 57150 w 207126"/>
                          <a:gd name="connsiteY1" fmla="*/ 14287 h 195262"/>
                          <a:gd name="connsiteX2" fmla="*/ 71438 w 207126"/>
                          <a:gd name="connsiteY2" fmla="*/ 23812 h 195262"/>
                          <a:gd name="connsiteX3" fmla="*/ 114300 w 207126"/>
                          <a:gd name="connsiteY3" fmla="*/ 33337 h 195262"/>
                          <a:gd name="connsiteX4" fmla="*/ 128588 w 207126"/>
                          <a:gd name="connsiteY4" fmla="*/ 42862 h 195262"/>
                          <a:gd name="connsiteX5" fmla="*/ 204787 w 207126"/>
                          <a:gd name="connsiteY5" fmla="*/ 76199 h 195262"/>
                          <a:gd name="connsiteX6" fmla="*/ 185738 w 207126"/>
                          <a:gd name="connsiteY6" fmla="*/ 157162 h 195262"/>
                          <a:gd name="connsiteX7" fmla="*/ 166688 w 207126"/>
                          <a:gd name="connsiteY7" fmla="*/ 166687 h 195262"/>
                          <a:gd name="connsiteX8" fmla="*/ 123825 w 207126"/>
                          <a:gd name="connsiteY8" fmla="*/ 185737 h 195262"/>
                          <a:gd name="connsiteX9" fmla="*/ 109538 w 207126"/>
                          <a:gd name="connsiteY9" fmla="*/ 190500 h 195262"/>
                          <a:gd name="connsiteX10" fmla="*/ 95250 w 207126"/>
                          <a:gd name="connsiteY10" fmla="*/ 195262 h 195262"/>
                          <a:gd name="connsiteX11" fmla="*/ 23813 w 207126"/>
                          <a:gd name="connsiteY11" fmla="*/ 190500 h 195262"/>
                          <a:gd name="connsiteX12" fmla="*/ 9525 w 207126"/>
                          <a:gd name="connsiteY12" fmla="*/ 185737 h 195262"/>
                          <a:gd name="connsiteX13" fmla="*/ 0 w 207126"/>
                          <a:gd name="connsiteY13" fmla="*/ 176212 h 195262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109538 w 207126"/>
                          <a:gd name="connsiteY9" fmla="*/ 190500 h 190500"/>
                          <a:gd name="connsiteX10" fmla="*/ 23813 w 207126"/>
                          <a:gd name="connsiteY10" fmla="*/ 190500 h 190500"/>
                          <a:gd name="connsiteX11" fmla="*/ 9525 w 207126"/>
                          <a:gd name="connsiteY11" fmla="*/ 185737 h 190500"/>
                          <a:gd name="connsiteX12" fmla="*/ 0 w 207126"/>
                          <a:gd name="connsiteY12" fmla="*/ 176212 h 190500"/>
                          <a:gd name="connsiteX0" fmla="*/ 33338 w 207126"/>
                          <a:gd name="connsiteY0" fmla="*/ 0 h 190500"/>
                          <a:gd name="connsiteX1" fmla="*/ 57150 w 207126"/>
                          <a:gd name="connsiteY1" fmla="*/ 14287 h 190500"/>
                          <a:gd name="connsiteX2" fmla="*/ 71438 w 207126"/>
                          <a:gd name="connsiteY2" fmla="*/ 23812 h 190500"/>
                          <a:gd name="connsiteX3" fmla="*/ 114300 w 207126"/>
                          <a:gd name="connsiteY3" fmla="*/ 33337 h 190500"/>
                          <a:gd name="connsiteX4" fmla="*/ 128588 w 207126"/>
                          <a:gd name="connsiteY4" fmla="*/ 42862 h 190500"/>
                          <a:gd name="connsiteX5" fmla="*/ 204787 w 207126"/>
                          <a:gd name="connsiteY5" fmla="*/ 76199 h 190500"/>
                          <a:gd name="connsiteX6" fmla="*/ 185738 w 207126"/>
                          <a:gd name="connsiteY6" fmla="*/ 157162 h 190500"/>
                          <a:gd name="connsiteX7" fmla="*/ 166688 w 207126"/>
                          <a:gd name="connsiteY7" fmla="*/ 166687 h 190500"/>
                          <a:gd name="connsiteX8" fmla="*/ 123825 w 207126"/>
                          <a:gd name="connsiteY8" fmla="*/ 185737 h 190500"/>
                          <a:gd name="connsiteX9" fmla="*/ 23813 w 207126"/>
                          <a:gd name="connsiteY9" fmla="*/ 190500 h 190500"/>
                          <a:gd name="connsiteX10" fmla="*/ 9525 w 207126"/>
                          <a:gd name="connsiteY10" fmla="*/ 185737 h 190500"/>
                          <a:gd name="connsiteX11" fmla="*/ 0 w 207126"/>
                          <a:gd name="connsiteY11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71438 w 207779"/>
                          <a:gd name="connsiteY2" fmla="*/ 23812 h 190500"/>
                          <a:gd name="connsiteX3" fmla="*/ 114300 w 207779"/>
                          <a:gd name="connsiteY3" fmla="*/ 33337 h 190500"/>
                          <a:gd name="connsiteX4" fmla="*/ 128588 w 207779"/>
                          <a:gd name="connsiteY4" fmla="*/ 42862 h 190500"/>
                          <a:gd name="connsiteX5" fmla="*/ 204787 w 207779"/>
                          <a:gd name="connsiteY5" fmla="*/ 76199 h 190500"/>
                          <a:gd name="connsiteX6" fmla="*/ 185738 w 207779"/>
                          <a:gd name="connsiteY6" fmla="*/ 157162 h 190500"/>
                          <a:gd name="connsiteX7" fmla="*/ 123825 w 207779"/>
                          <a:gd name="connsiteY7" fmla="*/ 185737 h 190500"/>
                          <a:gd name="connsiteX8" fmla="*/ 23813 w 207779"/>
                          <a:gd name="connsiteY8" fmla="*/ 190500 h 190500"/>
                          <a:gd name="connsiteX9" fmla="*/ 9525 w 207779"/>
                          <a:gd name="connsiteY9" fmla="*/ 185737 h 190500"/>
                          <a:gd name="connsiteX10" fmla="*/ 0 w 207779"/>
                          <a:gd name="connsiteY10" fmla="*/ 176212 h 190500"/>
                          <a:gd name="connsiteX0" fmla="*/ 33338 w 207779"/>
                          <a:gd name="connsiteY0" fmla="*/ 0 h 190500"/>
                          <a:gd name="connsiteX1" fmla="*/ 57150 w 207779"/>
                          <a:gd name="connsiteY1" fmla="*/ 14287 h 190500"/>
                          <a:gd name="connsiteX2" fmla="*/ 114300 w 207779"/>
                          <a:gd name="connsiteY2" fmla="*/ 33337 h 190500"/>
                          <a:gd name="connsiteX3" fmla="*/ 128588 w 207779"/>
                          <a:gd name="connsiteY3" fmla="*/ 42862 h 190500"/>
                          <a:gd name="connsiteX4" fmla="*/ 204787 w 207779"/>
                          <a:gd name="connsiteY4" fmla="*/ 76199 h 190500"/>
                          <a:gd name="connsiteX5" fmla="*/ 185738 w 207779"/>
                          <a:gd name="connsiteY5" fmla="*/ 157162 h 190500"/>
                          <a:gd name="connsiteX6" fmla="*/ 123825 w 207779"/>
                          <a:gd name="connsiteY6" fmla="*/ 185737 h 190500"/>
                          <a:gd name="connsiteX7" fmla="*/ 23813 w 207779"/>
                          <a:gd name="connsiteY7" fmla="*/ 190500 h 190500"/>
                          <a:gd name="connsiteX8" fmla="*/ 9525 w 207779"/>
                          <a:gd name="connsiteY8" fmla="*/ 185737 h 190500"/>
                          <a:gd name="connsiteX9" fmla="*/ 0 w 207779"/>
                          <a:gd name="connsiteY9" fmla="*/ 176212 h 190500"/>
                          <a:gd name="connsiteX0" fmla="*/ 33338 w 208748"/>
                          <a:gd name="connsiteY0" fmla="*/ 0 h 190500"/>
                          <a:gd name="connsiteX1" fmla="*/ 57150 w 208748"/>
                          <a:gd name="connsiteY1" fmla="*/ 14287 h 190500"/>
                          <a:gd name="connsiteX2" fmla="*/ 114300 w 208748"/>
                          <a:gd name="connsiteY2" fmla="*/ 33337 h 190500"/>
                          <a:gd name="connsiteX3" fmla="*/ 204787 w 208748"/>
                          <a:gd name="connsiteY3" fmla="*/ 76199 h 190500"/>
                          <a:gd name="connsiteX4" fmla="*/ 185738 w 208748"/>
                          <a:gd name="connsiteY4" fmla="*/ 157162 h 190500"/>
                          <a:gd name="connsiteX5" fmla="*/ 123825 w 208748"/>
                          <a:gd name="connsiteY5" fmla="*/ 185737 h 190500"/>
                          <a:gd name="connsiteX6" fmla="*/ 23813 w 208748"/>
                          <a:gd name="connsiteY6" fmla="*/ 190500 h 190500"/>
                          <a:gd name="connsiteX7" fmla="*/ 9525 w 208748"/>
                          <a:gd name="connsiteY7" fmla="*/ 185737 h 190500"/>
                          <a:gd name="connsiteX8" fmla="*/ 0 w 208748"/>
                          <a:gd name="connsiteY8" fmla="*/ 176212 h 190500"/>
                          <a:gd name="connsiteX0" fmla="*/ 23813 w 199223"/>
                          <a:gd name="connsiteY0" fmla="*/ 0 h 190500"/>
                          <a:gd name="connsiteX1" fmla="*/ 47625 w 199223"/>
                          <a:gd name="connsiteY1" fmla="*/ 14287 h 190500"/>
                          <a:gd name="connsiteX2" fmla="*/ 104775 w 199223"/>
                          <a:gd name="connsiteY2" fmla="*/ 33337 h 190500"/>
                          <a:gd name="connsiteX3" fmla="*/ 195262 w 199223"/>
                          <a:gd name="connsiteY3" fmla="*/ 76199 h 190500"/>
                          <a:gd name="connsiteX4" fmla="*/ 176213 w 199223"/>
                          <a:gd name="connsiteY4" fmla="*/ 157162 h 190500"/>
                          <a:gd name="connsiteX5" fmla="*/ 114300 w 199223"/>
                          <a:gd name="connsiteY5" fmla="*/ 185737 h 190500"/>
                          <a:gd name="connsiteX6" fmla="*/ 14288 w 199223"/>
                          <a:gd name="connsiteY6" fmla="*/ 190500 h 190500"/>
                          <a:gd name="connsiteX7" fmla="*/ 0 w 199223"/>
                          <a:gd name="connsiteY7" fmla="*/ 185737 h 190500"/>
                          <a:gd name="connsiteX0" fmla="*/ 9525 w 184935"/>
                          <a:gd name="connsiteY0" fmla="*/ 0 h 190500"/>
                          <a:gd name="connsiteX1" fmla="*/ 33337 w 184935"/>
                          <a:gd name="connsiteY1" fmla="*/ 14287 h 190500"/>
                          <a:gd name="connsiteX2" fmla="*/ 90487 w 184935"/>
                          <a:gd name="connsiteY2" fmla="*/ 33337 h 190500"/>
                          <a:gd name="connsiteX3" fmla="*/ 180974 w 184935"/>
                          <a:gd name="connsiteY3" fmla="*/ 76199 h 190500"/>
                          <a:gd name="connsiteX4" fmla="*/ 161925 w 184935"/>
                          <a:gd name="connsiteY4" fmla="*/ 157162 h 190500"/>
                          <a:gd name="connsiteX5" fmla="*/ 100012 w 184935"/>
                          <a:gd name="connsiteY5" fmla="*/ 185737 h 190500"/>
                          <a:gd name="connsiteX6" fmla="*/ 0 w 184935"/>
                          <a:gd name="connsiteY6" fmla="*/ 190500 h 1905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4935" h="190500">
                            <a:moveTo>
                              <a:pt x="9525" y="0"/>
                            </a:moveTo>
                            <a:cubicBezTo>
                              <a:pt x="17462" y="4762"/>
                              <a:pt x="19843" y="8731"/>
                              <a:pt x="33337" y="14287"/>
                            </a:cubicBezTo>
                            <a:cubicBezTo>
                              <a:pt x="46831" y="19843"/>
                              <a:pt x="65881" y="23018"/>
                              <a:pt x="90487" y="33337"/>
                            </a:cubicBezTo>
                            <a:cubicBezTo>
                              <a:pt x="115093" y="43656"/>
                              <a:pt x="169068" y="55562"/>
                              <a:pt x="180974" y="76199"/>
                            </a:cubicBezTo>
                            <a:cubicBezTo>
                              <a:pt x="192880" y="96836"/>
                              <a:pt x="175419" y="138906"/>
                              <a:pt x="161925" y="157162"/>
                            </a:cubicBezTo>
                            <a:cubicBezTo>
                              <a:pt x="148431" y="175418"/>
                              <a:pt x="126999" y="180181"/>
                              <a:pt x="100012" y="185737"/>
                            </a:cubicBezTo>
                            <a:cubicBezTo>
                              <a:pt x="73025" y="191293"/>
                              <a:pt x="33337" y="188912"/>
                              <a:pt x="0" y="190500"/>
                            </a:cubicBezTo>
                          </a:path>
                        </a:pathLst>
                      </a:custGeom>
                      <a:noFill/>
                      <a:ln w="12700" cap="flat" cmpd="sng" algn="ctr">
                        <a:solidFill>
                          <a:sysClr val="windowText" lastClr="000000"/>
                        </a:solidFill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8" name="Oval 217">
                        <a:extLst>
                          <a:ext uri="{FF2B5EF4-FFF2-40B4-BE49-F238E27FC236}">
                            <a16:creationId xmlns:a16="http://schemas.microsoft.com/office/drawing/2014/main" id="{FC39F9CA-55A2-4FEC-9225-61A59F94C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78868" y="5803218"/>
                        <a:ext cx="261279" cy="259520"/>
                      </a:xfrm>
                      <a:prstGeom prst="ellipse">
                        <a:avLst/>
                      </a:prstGeom>
                      <a:solidFill>
                        <a:sysClr val="windowText" lastClr="000000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9" name="Oval 218">
                        <a:extLst>
                          <a:ext uri="{FF2B5EF4-FFF2-40B4-BE49-F238E27FC236}">
                            <a16:creationId xmlns:a16="http://schemas.microsoft.com/office/drawing/2014/main" id="{E9213076-C2A3-42E2-8DE1-F4316362AA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0338" y="5905584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20" name="Oval 219">
                        <a:extLst>
                          <a:ext uri="{FF2B5EF4-FFF2-40B4-BE49-F238E27FC236}">
                            <a16:creationId xmlns:a16="http://schemas.microsoft.com/office/drawing/2014/main" id="{3810B921-8C21-4B87-A825-9A67CC0FA2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90859" y="5900586"/>
                        <a:ext cx="100006" cy="130464"/>
                      </a:xfrm>
                      <a:prstGeom prst="ellipse">
                        <a:avLst/>
                      </a:prstGeom>
                      <a:solidFill>
                        <a:srgbClr val="ED7D31">
                          <a:lumMod val="20000"/>
                          <a:lumOff val="80000"/>
                        </a:srgbClr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rtlCol="0" anchor="ctr"/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A3F257F9-8276-4EC9-94A6-B17573586005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169959" y="2654773"/>
                      <a:ext cx="2006021" cy="622593"/>
                      <a:chOff x="866364" y="1897272"/>
                      <a:chExt cx="2006021" cy="622593"/>
                    </a:xfrm>
                  </p:grpSpPr>
                  <p:sp>
                    <p:nvSpPr>
                      <p:cNvPr id="206" name="Freeform: Shape 205">
                        <a:extLst>
                          <a:ext uri="{FF2B5EF4-FFF2-40B4-BE49-F238E27FC236}">
                            <a16:creationId xmlns:a16="http://schemas.microsoft.com/office/drawing/2014/main" id="{E8319B34-8A4F-4BE6-8427-D0D1B1207F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866364" y="2387310"/>
                        <a:ext cx="2006021" cy="132555"/>
                      </a:xfrm>
                      <a:custGeom>
                        <a:avLst/>
                        <a:gdLst>
                          <a:gd name="connsiteX0" fmla="*/ 986183 w 1972366"/>
                          <a:gd name="connsiteY0" fmla="*/ 0 h 132556"/>
                          <a:gd name="connsiteX1" fmla="*/ 69274 w 1972366"/>
                          <a:gd name="connsiteY1" fmla="*/ 29221 h 132556"/>
                          <a:gd name="connsiteX2" fmla="*/ 36471 w 1972366"/>
                          <a:gd name="connsiteY2" fmla="*/ 32458 h 132556"/>
                          <a:gd name="connsiteX3" fmla="*/ 13888 w 1972366"/>
                          <a:gd name="connsiteY3" fmla="*/ 68325 h 132556"/>
                          <a:gd name="connsiteX4" fmla="*/ 0 w 1972366"/>
                          <a:gd name="connsiteY4" fmla="*/ 96142 h 132556"/>
                          <a:gd name="connsiteX5" fmla="*/ 13888 w 1972366"/>
                          <a:gd name="connsiteY5" fmla="*/ 97870 h 132556"/>
                          <a:gd name="connsiteX6" fmla="*/ 986183 w 1972366"/>
                          <a:gd name="connsiteY6" fmla="*/ 132556 h 132556"/>
                          <a:gd name="connsiteX7" fmla="*/ 1958478 w 1972366"/>
                          <a:gd name="connsiteY7" fmla="*/ 97870 h 132556"/>
                          <a:gd name="connsiteX8" fmla="*/ 1972366 w 1972366"/>
                          <a:gd name="connsiteY8" fmla="*/ 96142 h 132556"/>
                          <a:gd name="connsiteX9" fmla="*/ 1958478 w 1972366"/>
                          <a:gd name="connsiteY9" fmla="*/ 68325 h 132556"/>
                          <a:gd name="connsiteX10" fmla="*/ 1935895 w 1972366"/>
                          <a:gd name="connsiteY10" fmla="*/ 32458 h 132556"/>
                          <a:gd name="connsiteX11" fmla="*/ 1903092 w 1972366"/>
                          <a:gd name="connsiteY11" fmla="*/ 29221 h 132556"/>
                          <a:gd name="connsiteX12" fmla="*/ 986183 w 1972366"/>
                          <a:gd name="connsiteY12" fmla="*/ 0 h 13255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972366" h="132556">
                            <a:moveTo>
                              <a:pt x="986183" y="0"/>
                            </a:moveTo>
                            <a:cubicBezTo>
                              <a:pt x="604501" y="0"/>
                              <a:pt x="267987" y="11592"/>
                              <a:pt x="69274" y="29221"/>
                            </a:cubicBezTo>
                            <a:lnTo>
                              <a:pt x="36471" y="32458"/>
                            </a:lnTo>
                            <a:lnTo>
                              <a:pt x="13888" y="68325"/>
                            </a:lnTo>
                            <a:lnTo>
                              <a:pt x="0" y="96142"/>
                            </a:lnTo>
                            <a:lnTo>
                              <a:pt x="13888" y="97870"/>
                            </a:lnTo>
                            <a:cubicBezTo>
                              <a:pt x="201135" y="118531"/>
                              <a:pt x="566333" y="132556"/>
                              <a:pt x="986183" y="132556"/>
                            </a:cubicBezTo>
                            <a:cubicBezTo>
                              <a:pt x="1406033" y="132556"/>
                              <a:pt x="1771231" y="118531"/>
                              <a:pt x="1958478" y="97870"/>
                            </a:cubicBezTo>
                            <a:lnTo>
                              <a:pt x="1972366" y="96142"/>
                            </a:lnTo>
                            <a:lnTo>
                              <a:pt x="1958478" y="68325"/>
                            </a:lnTo>
                            <a:lnTo>
                              <a:pt x="1935895" y="32458"/>
                            </a:lnTo>
                            <a:lnTo>
                              <a:pt x="1903092" y="29221"/>
                            </a:lnTo>
                            <a:cubicBezTo>
                              <a:pt x="1704380" y="11592"/>
                              <a:pt x="1367865" y="0"/>
                              <a:pt x="986183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7" name="Freeform: Shape 206">
                        <a:extLst>
                          <a:ext uri="{FF2B5EF4-FFF2-40B4-BE49-F238E27FC236}">
                            <a16:creationId xmlns:a16="http://schemas.microsoft.com/office/drawing/2014/main" id="{F2C6D2B3-9DD8-4499-B599-62592FCA96BE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904077" y="1897272"/>
                        <a:ext cx="1931835" cy="522495"/>
                      </a:xfrm>
                      <a:custGeom>
                        <a:avLst/>
                        <a:gdLst>
                          <a:gd name="connsiteX0" fmla="*/ 949712 w 1899424"/>
                          <a:gd name="connsiteY0" fmla="*/ 0 h 522495"/>
                          <a:gd name="connsiteX1" fmla="*/ 32803 w 1899424"/>
                          <a:gd name="connsiteY1" fmla="*/ 470394 h 522495"/>
                          <a:gd name="connsiteX2" fmla="*/ 0 w 1899424"/>
                          <a:gd name="connsiteY2" fmla="*/ 522495 h 522495"/>
                          <a:gd name="connsiteX3" fmla="*/ 32803 w 1899424"/>
                          <a:gd name="connsiteY3" fmla="*/ 519258 h 522495"/>
                          <a:gd name="connsiteX4" fmla="*/ 949712 w 1899424"/>
                          <a:gd name="connsiteY4" fmla="*/ 490037 h 522495"/>
                          <a:gd name="connsiteX5" fmla="*/ 1866621 w 1899424"/>
                          <a:gd name="connsiteY5" fmla="*/ 519258 h 522495"/>
                          <a:gd name="connsiteX6" fmla="*/ 1899424 w 1899424"/>
                          <a:gd name="connsiteY6" fmla="*/ 522495 h 522495"/>
                          <a:gd name="connsiteX7" fmla="*/ 1866621 w 1899424"/>
                          <a:gd name="connsiteY7" fmla="*/ 470394 h 522495"/>
                          <a:gd name="connsiteX8" fmla="*/ 949712 w 1899424"/>
                          <a:gd name="connsiteY8" fmla="*/ 0 h 5224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899424" h="522495">
                            <a:moveTo>
                              <a:pt x="949712" y="0"/>
                            </a:moveTo>
                            <a:cubicBezTo>
                              <a:pt x="568030" y="0"/>
                              <a:pt x="231516" y="186592"/>
                              <a:pt x="32803" y="470394"/>
                            </a:cubicBezTo>
                            <a:lnTo>
                              <a:pt x="0" y="522495"/>
                            </a:lnTo>
                            <a:lnTo>
                              <a:pt x="32803" y="519258"/>
                            </a:lnTo>
                            <a:cubicBezTo>
                              <a:pt x="231516" y="501629"/>
                              <a:pt x="568030" y="490037"/>
                              <a:pt x="949712" y="490037"/>
                            </a:cubicBezTo>
                            <a:cubicBezTo>
                              <a:pt x="1331394" y="490037"/>
                              <a:pt x="1667909" y="501629"/>
                              <a:pt x="1866621" y="519258"/>
                            </a:cubicBezTo>
                            <a:lnTo>
                              <a:pt x="1899424" y="522495"/>
                            </a:lnTo>
                            <a:lnTo>
                              <a:pt x="1866621" y="470394"/>
                            </a:lnTo>
                            <a:cubicBezTo>
                              <a:pt x="1667909" y="186592"/>
                              <a:pt x="1331394" y="0"/>
                              <a:pt x="94971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5715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8" name="Freeform: Shape 207">
                        <a:extLst>
                          <a:ext uri="{FF2B5EF4-FFF2-40B4-BE49-F238E27FC236}">
                            <a16:creationId xmlns:a16="http://schemas.microsoft.com/office/drawing/2014/main" id="{1C246CA7-2C3F-41C0-9EE2-C5D4A74C25E6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649940" y="2399298"/>
                        <a:ext cx="156041" cy="63684"/>
                      </a:xfrm>
                      <a:custGeom>
                        <a:avLst/>
                        <a:gdLst>
                          <a:gd name="connsiteX0" fmla="*/ 0 w 156042"/>
                          <a:gd name="connsiteY0" fmla="*/ 0 h 63684"/>
                          <a:gd name="connsiteX1" fmla="*/ 22583 w 156042"/>
                          <a:gd name="connsiteY1" fmla="*/ 35867 h 63684"/>
                          <a:gd name="connsiteX2" fmla="*/ 36471 w 156042"/>
                          <a:gd name="connsiteY2" fmla="*/ 63684 h 63684"/>
                          <a:gd name="connsiteX3" fmla="*/ 69146 w 156042"/>
                          <a:gd name="connsiteY3" fmla="*/ 59618 h 63684"/>
                          <a:gd name="connsiteX4" fmla="*/ 156042 w 156042"/>
                          <a:gd name="connsiteY4" fmla="*/ 33820 h 63684"/>
                          <a:gd name="connsiteX5" fmla="*/ 22583 w 156042"/>
                          <a:gd name="connsiteY5" fmla="*/ 2228 h 63684"/>
                          <a:gd name="connsiteX6" fmla="*/ 0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0" y="0"/>
                            </a:moveTo>
                            <a:lnTo>
                              <a:pt x="22583" y="35867"/>
                            </a:lnTo>
                            <a:lnTo>
                              <a:pt x="36471" y="63684"/>
                            </a:lnTo>
                            <a:lnTo>
                              <a:pt x="69146" y="59618"/>
                            </a:lnTo>
                            <a:cubicBezTo>
                              <a:pt x="125101" y="51689"/>
                              <a:pt x="156042" y="42971"/>
                              <a:pt x="156042" y="33820"/>
                            </a:cubicBezTo>
                            <a:cubicBezTo>
                              <a:pt x="156042" y="22381"/>
                              <a:pt x="107696" y="11619"/>
                              <a:pt x="22583" y="2228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9" name="Freeform: Shape 208">
                        <a:extLst>
                          <a:ext uri="{FF2B5EF4-FFF2-40B4-BE49-F238E27FC236}">
                            <a16:creationId xmlns:a16="http://schemas.microsoft.com/office/drawing/2014/main" id="{6A2CDBD2-77AB-44B4-90E6-872AD335555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1432708" y="2347203"/>
                        <a:ext cx="156043" cy="63684"/>
                      </a:xfrm>
                      <a:custGeom>
                        <a:avLst/>
                        <a:gdLst>
                          <a:gd name="connsiteX0" fmla="*/ 156042 w 156042"/>
                          <a:gd name="connsiteY0" fmla="*/ 0 h 63684"/>
                          <a:gd name="connsiteX1" fmla="*/ 133459 w 156042"/>
                          <a:gd name="connsiteY1" fmla="*/ 2228 h 63684"/>
                          <a:gd name="connsiteX2" fmla="*/ 0 w 156042"/>
                          <a:gd name="connsiteY2" fmla="*/ 33820 h 63684"/>
                          <a:gd name="connsiteX3" fmla="*/ 86896 w 156042"/>
                          <a:gd name="connsiteY3" fmla="*/ 59618 h 63684"/>
                          <a:gd name="connsiteX4" fmla="*/ 119571 w 156042"/>
                          <a:gd name="connsiteY4" fmla="*/ 63684 h 63684"/>
                          <a:gd name="connsiteX5" fmla="*/ 133459 w 156042"/>
                          <a:gd name="connsiteY5" fmla="*/ 35867 h 63684"/>
                          <a:gd name="connsiteX6" fmla="*/ 156042 w 156042"/>
                          <a:gd name="connsiteY6" fmla="*/ 0 h 636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6042" h="63684">
                            <a:moveTo>
                              <a:pt x="156042" y="0"/>
                            </a:moveTo>
                            <a:lnTo>
                              <a:pt x="133459" y="2228"/>
                            </a:lnTo>
                            <a:cubicBezTo>
                              <a:pt x="48346" y="11619"/>
                              <a:pt x="0" y="22381"/>
                              <a:pt x="0" y="33820"/>
                            </a:cubicBezTo>
                            <a:cubicBezTo>
                              <a:pt x="0" y="42971"/>
                              <a:pt x="30942" y="51689"/>
                              <a:pt x="86896" y="59618"/>
                            </a:cubicBezTo>
                            <a:lnTo>
                              <a:pt x="119571" y="63684"/>
                            </a:lnTo>
                            <a:lnTo>
                              <a:pt x="133459" y="35867"/>
                            </a:lnTo>
                            <a:lnTo>
                              <a:pt x="156042" y="0"/>
                            </a:lnTo>
                            <a:close/>
                          </a:path>
                        </a:pathLst>
                      </a:custGeom>
                      <a:solidFill>
                        <a:schemeClr val="tx1"/>
                      </a:solidFill>
                      <a:ln w="12700" cap="flat" cmpd="sng" algn="ctr">
                        <a:noFill/>
                        <a:prstDash val="solid"/>
                        <a:miter lim="800000"/>
                      </a:ln>
                      <a:effectLst/>
                    </p:spPr>
                    <p:txBody>
                      <a:bodyPr wrap="square" rtlCol="0" anchor="ctr">
                        <a:noAutofit/>
                      </a:bodyPr>
                      <a:lstStyle/>
                      <a:p>
                        <a:pPr marL="0" marR="0" lvl="0" indent="0" algn="ctr" defTabSz="457211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1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sp>
                <p:nvSpPr>
                  <p:cNvPr id="202" name="Arc 201">
                    <a:extLst>
                      <a:ext uri="{FF2B5EF4-FFF2-40B4-BE49-F238E27FC236}">
                        <a16:creationId xmlns:a16="http://schemas.microsoft.com/office/drawing/2014/main" id="{42A9F8A5-CCD8-4E95-ABF3-E313EC236035}"/>
                      </a:ext>
                    </a:extLst>
                  </p:cNvPr>
                  <p:cNvSpPr/>
                  <p:nvPr/>
                </p:nvSpPr>
                <p:spPr>
                  <a:xfrm rot="800953" flipH="1">
                    <a:off x="1427285" y="4101854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3" name="Arc 202">
                    <a:extLst>
                      <a:ext uri="{FF2B5EF4-FFF2-40B4-BE49-F238E27FC236}">
                        <a16:creationId xmlns:a16="http://schemas.microsoft.com/office/drawing/2014/main" id="{4EEDFAC3-A66D-4FB4-951C-EC43D712692A}"/>
                      </a:ext>
                    </a:extLst>
                  </p:cNvPr>
                  <p:cNvSpPr/>
                  <p:nvPr/>
                </p:nvSpPr>
                <p:spPr>
                  <a:xfrm rot="20364936">
                    <a:off x="1813257" y="4100971"/>
                    <a:ext cx="283451" cy="67486"/>
                  </a:xfrm>
                  <a:prstGeom prst="arc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4BFA4EDE-156F-4008-B61F-BF0806565D32}"/>
                    </a:ext>
                  </a:extLst>
                </p:cNvPr>
                <p:cNvSpPr/>
                <p:nvPr/>
              </p:nvSpPr>
              <p:spPr>
                <a:xfrm rot="10969042">
                  <a:off x="2636569" y="3290831"/>
                  <a:ext cx="267035" cy="116097"/>
                </a:xfrm>
                <a:custGeom>
                  <a:avLst/>
                  <a:gdLst>
                    <a:gd name="connsiteX0" fmla="*/ 77599 w 155198"/>
                    <a:gd name="connsiteY0" fmla="*/ 0 h 45719"/>
                    <a:gd name="connsiteX1" fmla="*/ 142208 w 155198"/>
                    <a:gd name="connsiteY1" fmla="*/ 26582 h 45719"/>
                    <a:gd name="connsiteX2" fmla="*/ 155198 w 155198"/>
                    <a:gd name="connsiteY2" fmla="*/ 45719 h 45719"/>
                    <a:gd name="connsiteX3" fmla="*/ 0 w 155198"/>
                    <a:gd name="connsiteY3" fmla="*/ 45719 h 45719"/>
                    <a:gd name="connsiteX4" fmla="*/ 12990 w 155198"/>
                    <a:gd name="connsiteY4" fmla="*/ 26582 h 45719"/>
                    <a:gd name="connsiteX5" fmla="*/ 77599 w 155198"/>
                    <a:gd name="connsiteY5" fmla="*/ 0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198" h="45719">
                      <a:moveTo>
                        <a:pt x="77599" y="0"/>
                      </a:moveTo>
                      <a:cubicBezTo>
                        <a:pt x="102831" y="0"/>
                        <a:pt x="125673" y="10158"/>
                        <a:pt x="142208" y="26582"/>
                      </a:cubicBezTo>
                      <a:lnTo>
                        <a:pt x="155198" y="45719"/>
                      </a:lnTo>
                      <a:lnTo>
                        <a:pt x="0" y="45719"/>
                      </a:lnTo>
                      <a:lnTo>
                        <a:pt x="12990" y="26582"/>
                      </a:lnTo>
                      <a:cubicBezTo>
                        <a:pt x="29525" y="10158"/>
                        <a:pt x="52368" y="0"/>
                        <a:pt x="7759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519FBDBD-4CBE-4706-BE0B-32D4B52D2ED7}"/>
                  </a:ext>
                </a:extLst>
              </p:cNvPr>
              <p:cNvSpPr/>
              <p:nvPr/>
            </p:nvSpPr>
            <p:spPr>
              <a:xfrm rot="10630958" flipH="1">
                <a:off x="1935693" y="3278839"/>
                <a:ext cx="267035" cy="116097"/>
              </a:xfrm>
              <a:custGeom>
                <a:avLst/>
                <a:gdLst>
                  <a:gd name="connsiteX0" fmla="*/ 77599 w 155198"/>
                  <a:gd name="connsiteY0" fmla="*/ 0 h 45719"/>
                  <a:gd name="connsiteX1" fmla="*/ 142208 w 155198"/>
                  <a:gd name="connsiteY1" fmla="*/ 26582 h 45719"/>
                  <a:gd name="connsiteX2" fmla="*/ 155198 w 155198"/>
                  <a:gd name="connsiteY2" fmla="*/ 45719 h 45719"/>
                  <a:gd name="connsiteX3" fmla="*/ 0 w 155198"/>
                  <a:gd name="connsiteY3" fmla="*/ 45719 h 45719"/>
                  <a:gd name="connsiteX4" fmla="*/ 12990 w 155198"/>
                  <a:gd name="connsiteY4" fmla="*/ 26582 h 45719"/>
                  <a:gd name="connsiteX5" fmla="*/ 77599 w 155198"/>
                  <a:gd name="connsiteY5" fmla="*/ 0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198" h="45719">
                    <a:moveTo>
                      <a:pt x="77599" y="0"/>
                    </a:moveTo>
                    <a:cubicBezTo>
                      <a:pt x="102831" y="0"/>
                      <a:pt x="125673" y="10158"/>
                      <a:pt x="142208" y="26582"/>
                    </a:cubicBezTo>
                    <a:lnTo>
                      <a:pt x="155198" y="45719"/>
                    </a:lnTo>
                    <a:lnTo>
                      <a:pt x="0" y="45719"/>
                    </a:lnTo>
                    <a:lnTo>
                      <a:pt x="12990" y="26582"/>
                    </a:lnTo>
                    <a:cubicBezTo>
                      <a:pt x="29525" y="10158"/>
                      <a:pt x="52368" y="0"/>
                      <a:pt x="77599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18C2E0B-81EB-43A9-8214-E945B6B32C06}"/>
                </a:ext>
              </a:extLst>
            </p:cNvPr>
            <p:cNvSpPr/>
            <p:nvPr/>
          </p:nvSpPr>
          <p:spPr>
            <a:xfrm rot="4154179" flipH="1">
              <a:off x="2486143" y="3774864"/>
              <a:ext cx="600070" cy="210646"/>
            </a:xfrm>
            <a:custGeom>
              <a:avLst/>
              <a:gdLst>
                <a:gd name="connsiteX0" fmla="*/ 115393 w 649909"/>
                <a:gd name="connsiteY0" fmla="*/ 0 h 923977"/>
                <a:gd name="connsiteX1" fmla="*/ 29668 w 649909"/>
                <a:gd name="connsiteY1" fmla="*/ 438150 h 923977"/>
                <a:gd name="connsiteX2" fmla="*/ 563068 w 649909"/>
                <a:gd name="connsiteY2" fmla="*/ 847725 h 923977"/>
                <a:gd name="connsiteX3" fmla="*/ 648793 w 649909"/>
                <a:gd name="connsiteY3" fmla="*/ 923925 h 923977"/>
                <a:gd name="connsiteX4" fmla="*/ 648793 w 649909"/>
                <a:gd name="connsiteY4" fmla="*/ 923925 h 923977"/>
                <a:gd name="connsiteX0" fmla="*/ 0 w 620241"/>
                <a:gd name="connsiteY0" fmla="*/ 0 h 485827"/>
                <a:gd name="connsiteX1" fmla="*/ 533400 w 620241"/>
                <a:gd name="connsiteY1" fmla="*/ 409575 h 485827"/>
                <a:gd name="connsiteX2" fmla="*/ 619125 w 620241"/>
                <a:gd name="connsiteY2" fmla="*/ 485775 h 485827"/>
                <a:gd name="connsiteX3" fmla="*/ 619125 w 620241"/>
                <a:gd name="connsiteY3" fmla="*/ 485775 h 485827"/>
                <a:gd name="connsiteX0" fmla="*/ 0 w 723830"/>
                <a:gd name="connsiteY0" fmla="*/ 0 h 1002839"/>
                <a:gd name="connsiteX1" fmla="*/ 633604 w 723830"/>
                <a:gd name="connsiteY1" fmla="*/ 903446 h 1002839"/>
                <a:gd name="connsiteX2" fmla="*/ 719329 w 723830"/>
                <a:gd name="connsiteY2" fmla="*/ 979646 h 1002839"/>
                <a:gd name="connsiteX3" fmla="*/ 719329 w 723830"/>
                <a:gd name="connsiteY3" fmla="*/ 979646 h 1002839"/>
                <a:gd name="connsiteX0" fmla="*/ 0 w 719414"/>
                <a:gd name="connsiteY0" fmla="*/ 0 h 979646"/>
                <a:gd name="connsiteX1" fmla="*/ 168042 w 719414"/>
                <a:gd name="connsiteY1" fmla="*/ 596585 h 979646"/>
                <a:gd name="connsiteX2" fmla="*/ 633604 w 719414"/>
                <a:gd name="connsiteY2" fmla="*/ 903446 h 979646"/>
                <a:gd name="connsiteX3" fmla="*/ 719329 w 719414"/>
                <a:gd name="connsiteY3" fmla="*/ 979646 h 979646"/>
                <a:gd name="connsiteX4" fmla="*/ 719329 w 719414"/>
                <a:gd name="connsiteY4" fmla="*/ 979646 h 979646"/>
                <a:gd name="connsiteX0" fmla="*/ 0 w 551372"/>
                <a:gd name="connsiteY0" fmla="*/ 0 h 383061"/>
                <a:gd name="connsiteX1" fmla="*/ 465562 w 551372"/>
                <a:gd name="connsiteY1" fmla="*/ 306861 h 383061"/>
                <a:gd name="connsiteX2" fmla="*/ 551287 w 551372"/>
                <a:gd name="connsiteY2" fmla="*/ 383061 h 383061"/>
                <a:gd name="connsiteX3" fmla="*/ 551287 w 551372"/>
                <a:gd name="connsiteY3" fmla="*/ 383061 h 3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1372" h="383061">
                  <a:moveTo>
                    <a:pt x="0" y="0"/>
                  </a:moveTo>
                  <a:cubicBezTo>
                    <a:pt x="105601" y="150574"/>
                    <a:pt x="373681" y="243018"/>
                    <a:pt x="465562" y="306861"/>
                  </a:cubicBezTo>
                  <a:cubicBezTo>
                    <a:pt x="557443" y="370705"/>
                    <a:pt x="551287" y="383061"/>
                    <a:pt x="551287" y="383061"/>
                  </a:cubicBezTo>
                  <a:lnTo>
                    <a:pt x="551287" y="383061"/>
                  </a:lnTo>
                </a:path>
              </a:pathLst>
            </a:cu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1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1" name="emojimouth">
            <a:hlinkClick r:id="" action="ppaction://media"/>
            <a:extLst>
              <a:ext uri="{FF2B5EF4-FFF2-40B4-BE49-F238E27FC236}">
                <a16:creationId xmlns:a16="http://schemas.microsoft.com/office/drawing/2014/main" id="{85FD430B-AE3C-4910-9B98-ECA2A54FB20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9856560" y="2941660"/>
            <a:ext cx="329041" cy="210962"/>
          </a:xfrm>
          <a:prstGeom prst="rect">
            <a:avLst/>
          </a:prstGeom>
        </p:spPr>
      </p:pic>
      <p:pic>
        <p:nvPicPr>
          <p:cNvPr id="222" name="AIVoiceGenerator_com_11-12-2024T16_0_0_ D">
            <a:hlinkClick r:id="" action="ppaction://media"/>
            <a:extLst>
              <a:ext uri="{FF2B5EF4-FFF2-40B4-BE49-F238E27FC236}">
                <a16:creationId xmlns:a16="http://schemas.microsoft.com/office/drawing/2014/main" id="{6885F4B5-5BBF-49B9-A273-F140EB3A4F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6058043" y="1981194"/>
            <a:ext cx="609600" cy="60960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ABF8FD14-A37C-47E9-A815-E817309DFDEA}"/>
              </a:ext>
            </a:extLst>
          </p:cNvPr>
          <p:cNvGrpSpPr/>
          <p:nvPr/>
        </p:nvGrpSpPr>
        <p:grpSpPr>
          <a:xfrm rot="2794371">
            <a:off x="9913878" y="2571689"/>
            <a:ext cx="358471" cy="258267"/>
            <a:chOff x="-7741401" y="-3203060"/>
            <a:chExt cx="2344239" cy="168895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F6DBEF-7EA2-4CD0-B98D-4061A1D9D66F}"/>
                </a:ext>
              </a:extLst>
            </p:cNvPr>
            <p:cNvSpPr/>
            <p:nvPr/>
          </p:nvSpPr>
          <p:spPr>
            <a:xfrm>
              <a:off x="-7581900" y="-3048000"/>
              <a:ext cx="2184738" cy="1333500"/>
            </a:xfrm>
            <a:custGeom>
              <a:avLst/>
              <a:gdLst>
                <a:gd name="connsiteX0" fmla="*/ 571500 w 2184738"/>
                <a:gd name="connsiteY0" fmla="*/ 0 h 1333500"/>
                <a:gd name="connsiteX1" fmla="*/ 2171700 w 2184738"/>
                <a:gd name="connsiteY1" fmla="*/ 876300 h 1333500"/>
                <a:gd name="connsiteX2" fmla="*/ 1371600 w 2184738"/>
                <a:gd name="connsiteY2" fmla="*/ 1066800 h 1333500"/>
                <a:gd name="connsiteX3" fmla="*/ 1371600 w 2184738"/>
                <a:gd name="connsiteY3" fmla="*/ 1066800 h 1333500"/>
                <a:gd name="connsiteX4" fmla="*/ 0 w 2184738"/>
                <a:gd name="connsiteY4" fmla="*/ 1333500 h 1333500"/>
                <a:gd name="connsiteX5" fmla="*/ 0 w 2184738"/>
                <a:gd name="connsiteY5" fmla="*/ 1333500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4738" h="1333500">
                  <a:moveTo>
                    <a:pt x="571500" y="0"/>
                  </a:moveTo>
                  <a:cubicBezTo>
                    <a:pt x="1304925" y="349250"/>
                    <a:pt x="2038350" y="698500"/>
                    <a:pt x="2171700" y="876300"/>
                  </a:cubicBezTo>
                  <a:cubicBezTo>
                    <a:pt x="2305050" y="1054100"/>
                    <a:pt x="1371600" y="1066800"/>
                    <a:pt x="1371600" y="1066800"/>
                  </a:cubicBezTo>
                  <a:lnTo>
                    <a:pt x="1371600" y="1066800"/>
                  </a:lnTo>
                  <a:lnTo>
                    <a:pt x="0" y="1333500"/>
                  </a:lnTo>
                  <a:lnTo>
                    <a:pt x="0" y="1333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D94568F-EC21-41D4-B0E1-4735959B0DAF}"/>
                </a:ext>
              </a:extLst>
            </p:cNvPr>
            <p:cNvSpPr/>
            <p:nvPr/>
          </p:nvSpPr>
          <p:spPr>
            <a:xfrm>
              <a:off x="-7741401" y="-1870694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BC99504-2AA9-4206-A532-711C8C703934}"/>
                </a:ext>
              </a:extLst>
            </p:cNvPr>
            <p:cNvSpPr/>
            <p:nvPr/>
          </p:nvSpPr>
          <p:spPr>
            <a:xfrm>
              <a:off x="-7214299" y="-3203060"/>
              <a:ext cx="356586" cy="3565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264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76" fill="hold"/>
                                        <p:tgtEl>
                                          <p:spTgt spid="2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282484C-7324-4A25-9968-52C638560A7E}"/>
              </a:ext>
            </a:extLst>
          </p:cNvPr>
          <p:cNvGrpSpPr/>
          <p:nvPr/>
        </p:nvGrpSpPr>
        <p:grpSpPr>
          <a:xfrm>
            <a:off x="-10943860" y="-4762499"/>
            <a:ext cx="23827850" cy="15581132"/>
            <a:chOff x="-727970" y="-1020417"/>
            <a:chExt cx="13457212" cy="8799728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12A98FB-6F86-4E46-9494-830A1CC98D36}"/>
                </a:ext>
              </a:extLst>
            </p:cNvPr>
            <p:cNvGrpSpPr/>
            <p:nvPr/>
          </p:nvGrpSpPr>
          <p:grpSpPr>
            <a:xfrm>
              <a:off x="0" y="-6121"/>
              <a:ext cx="12330875" cy="6936117"/>
              <a:chOff x="0" y="0"/>
              <a:chExt cx="12192000" cy="685800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3C00983-ED94-4557-B882-6F615E13346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rgbClr val="6666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06766F4-02CD-46A0-83E4-E1728683BA30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3657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Cloud 103">
                <a:extLst>
                  <a:ext uri="{FF2B5EF4-FFF2-40B4-BE49-F238E27FC236}">
                    <a16:creationId xmlns:a16="http://schemas.microsoft.com/office/drawing/2014/main" id="{52C6A5F0-9E2E-4730-987A-0F074AE23647}"/>
                  </a:ext>
                </a:extLst>
              </p:cNvPr>
              <p:cNvSpPr/>
              <p:nvPr/>
            </p:nvSpPr>
            <p:spPr>
              <a:xfrm>
                <a:off x="7449463" y="702523"/>
                <a:ext cx="1585845" cy="41476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Cloud 104">
                <a:extLst>
                  <a:ext uri="{FF2B5EF4-FFF2-40B4-BE49-F238E27FC236}">
                    <a16:creationId xmlns:a16="http://schemas.microsoft.com/office/drawing/2014/main" id="{3032DC01-3F16-49A7-A2BB-4C0BDAE9FB58}"/>
                  </a:ext>
                </a:extLst>
              </p:cNvPr>
              <p:cNvSpPr/>
              <p:nvPr/>
            </p:nvSpPr>
            <p:spPr>
              <a:xfrm>
                <a:off x="188686" y="168965"/>
                <a:ext cx="3135085" cy="1224406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Cloud 105">
                <a:extLst>
                  <a:ext uri="{FF2B5EF4-FFF2-40B4-BE49-F238E27FC236}">
                    <a16:creationId xmlns:a16="http://schemas.microsoft.com/office/drawing/2014/main" id="{74C0D7BB-8169-467B-B172-4EF4BE39462E}"/>
                  </a:ext>
                </a:extLst>
              </p:cNvPr>
              <p:cNvSpPr/>
              <p:nvPr/>
            </p:nvSpPr>
            <p:spPr>
              <a:xfrm>
                <a:off x="5455280" y="129080"/>
                <a:ext cx="2009282" cy="809643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Cloud 106">
                <a:extLst>
                  <a:ext uri="{FF2B5EF4-FFF2-40B4-BE49-F238E27FC236}">
                    <a16:creationId xmlns:a16="http://schemas.microsoft.com/office/drawing/2014/main" id="{6D31DBCA-EDF6-49DC-A481-27F86E202736}"/>
                  </a:ext>
                </a:extLst>
              </p:cNvPr>
              <p:cNvSpPr/>
              <p:nvPr/>
            </p:nvSpPr>
            <p:spPr>
              <a:xfrm>
                <a:off x="10958286" y="98362"/>
                <a:ext cx="1045028" cy="467695"/>
              </a:xfrm>
              <a:prstGeom prst="cloud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A638E0B-5E0B-4106-BD4A-D1ABDA90640B}"/>
                </a:ext>
              </a:extLst>
            </p:cNvPr>
            <p:cNvGrpSpPr/>
            <p:nvPr/>
          </p:nvGrpSpPr>
          <p:grpSpPr>
            <a:xfrm>
              <a:off x="4739976" y="1234850"/>
              <a:ext cx="1466725" cy="2082332"/>
              <a:chOff x="33241" y="1503719"/>
              <a:chExt cx="2006718" cy="2848969"/>
            </a:xfrm>
          </p:grpSpPr>
          <p:sp>
            <p:nvSpPr>
              <p:cNvPr id="46" name="Cloud 45">
                <a:extLst>
                  <a:ext uri="{FF2B5EF4-FFF2-40B4-BE49-F238E27FC236}">
                    <a16:creationId xmlns:a16="http://schemas.microsoft.com/office/drawing/2014/main" id="{E1D15B83-18DB-40A8-8538-EEEA04F971FA}"/>
                  </a:ext>
                </a:extLst>
              </p:cNvPr>
              <p:cNvSpPr/>
              <p:nvPr/>
            </p:nvSpPr>
            <p:spPr>
              <a:xfrm>
                <a:off x="576127" y="2805687"/>
                <a:ext cx="104317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F81C09E2-C857-47FB-A04C-9F0FCE19B0A0}"/>
                  </a:ext>
                </a:extLst>
              </p:cNvPr>
              <p:cNvSpPr/>
              <p:nvPr/>
            </p:nvSpPr>
            <p:spPr>
              <a:xfrm>
                <a:off x="711991" y="2483931"/>
                <a:ext cx="374028" cy="1868757"/>
              </a:xfrm>
              <a:prstGeom prst="trapezoid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Cloud 47">
                <a:extLst>
                  <a:ext uri="{FF2B5EF4-FFF2-40B4-BE49-F238E27FC236}">
                    <a16:creationId xmlns:a16="http://schemas.microsoft.com/office/drawing/2014/main" id="{43A1711B-BA45-49F0-8F9E-0D4321402BBE}"/>
                  </a:ext>
                </a:extLst>
              </p:cNvPr>
              <p:cNvSpPr/>
              <p:nvPr/>
            </p:nvSpPr>
            <p:spPr>
              <a:xfrm>
                <a:off x="1225464" y="2232475"/>
                <a:ext cx="814495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Cloud 48">
                <a:extLst>
                  <a:ext uri="{FF2B5EF4-FFF2-40B4-BE49-F238E27FC236}">
                    <a16:creationId xmlns:a16="http://schemas.microsoft.com/office/drawing/2014/main" id="{C3A5D828-6ED5-45D9-9257-DA583421308E}"/>
                  </a:ext>
                </a:extLst>
              </p:cNvPr>
              <p:cNvSpPr/>
              <p:nvPr/>
            </p:nvSpPr>
            <p:spPr>
              <a:xfrm rot="951828">
                <a:off x="110678" y="1503719"/>
                <a:ext cx="1595238" cy="1542717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21461B3-4EC6-4214-93CB-601CAA1EFE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86934" y="3308838"/>
                <a:ext cx="229747" cy="337180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loud 50">
                <a:extLst>
                  <a:ext uri="{FF2B5EF4-FFF2-40B4-BE49-F238E27FC236}">
                    <a16:creationId xmlns:a16="http://schemas.microsoft.com/office/drawing/2014/main" id="{98943485-4E83-41FB-A571-D6AE3E361B10}"/>
                  </a:ext>
                </a:extLst>
              </p:cNvPr>
              <p:cNvSpPr/>
              <p:nvPr/>
            </p:nvSpPr>
            <p:spPr>
              <a:xfrm rot="1922588">
                <a:off x="33241" y="2641693"/>
                <a:ext cx="1172590" cy="812292"/>
              </a:xfrm>
              <a:prstGeom prst="cloud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0B7E360-40F8-4EC8-989B-87CAA8193C39}"/>
                  </a:ext>
                </a:extLst>
              </p:cNvPr>
              <p:cNvGrpSpPr/>
              <p:nvPr/>
            </p:nvGrpSpPr>
            <p:grpSpPr>
              <a:xfrm>
                <a:off x="1761287" y="331062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622C134D-1961-4765-AC2F-7F9AB195EDE2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58" name="Flowchart: Decision 212">
                    <a:extLst>
                      <a:ext uri="{FF2B5EF4-FFF2-40B4-BE49-F238E27FC236}">
                        <a16:creationId xmlns:a16="http://schemas.microsoft.com/office/drawing/2014/main" id="{5C6AA445-9A59-4EC1-8802-0E7325972E7C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59" name="Straight Connector 58">
                    <a:extLst>
                      <a:ext uri="{FF2B5EF4-FFF2-40B4-BE49-F238E27FC236}">
                        <a16:creationId xmlns:a16="http://schemas.microsoft.com/office/drawing/2014/main" id="{0A7BE1BD-25B8-4656-9362-6A93C4499337}"/>
                      </a:ext>
                    </a:extLst>
                  </p:cNvPr>
                  <p:cNvCxnSpPr>
                    <a:cxnSpLocks/>
                    <a:stCxn id="58" idx="0"/>
                    <a:endCxn id="5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CC8F176-BAD5-4AA1-84D6-3215AC42A4AC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3EF6317F-D0A6-4A92-8F77-54E57F8EF0C1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313C0FC6-597D-4E0B-8C36-2687F3ACCFCE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9AB972-AAC4-4BA5-B76E-47953810A32C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B920DBCF-738F-40B1-BE68-7F919B50A120}"/>
                  </a:ext>
                </a:extLst>
              </p:cNvPr>
              <p:cNvGrpSpPr/>
              <p:nvPr/>
            </p:nvGrpSpPr>
            <p:grpSpPr>
              <a:xfrm rot="3722071">
                <a:off x="1443739" y="347046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95BE3C8-8C46-46A1-A305-B355A9C7A23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66" name="Flowchart: Decision 212">
                    <a:extLst>
                      <a:ext uri="{FF2B5EF4-FFF2-40B4-BE49-F238E27FC236}">
                        <a16:creationId xmlns:a16="http://schemas.microsoft.com/office/drawing/2014/main" id="{804C6DDD-DA33-46EA-8436-DFB6779418F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B42EE69B-560A-4D36-B3CB-67CE3D11F493}"/>
                      </a:ext>
                    </a:extLst>
                  </p:cNvPr>
                  <p:cNvCxnSpPr>
                    <a:cxnSpLocks/>
                    <a:stCxn id="66" idx="0"/>
                    <a:endCxn id="66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C69B96EA-CE8C-49B2-9D44-FAA9DA324509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56D2E44-984E-4C30-A6C6-06D4EDE77803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EB16C19E-6A5D-48EC-9CCB-503124EE235A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CBFD1C79-9AA1-485D-94E3-38E412078122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3309400-5D2C-4118-B624-986A0606E9BF}"/>
                  </a:ext>
                </a:extLst>
              </p:cNvPr>
              <p:cNvGrpSpPr/>
              <p:nvPr/>
            </p:nvGrpSpPr>
            <p:grpSpPr>
              <a:xfrm rot="5676068">
                <a:off x="1234675" y="3935074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2A4B93AB-6CB8-4B17-96AB-E7D8C2D1F8D4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74" name="Flowchart: Decision 212">
                    <a:extLst>
                      <a:ext uri="{FF2B5EF4-FFF2-40B4-BE49-F238E27FC236}">
                        <a16:creationId xmlns:a16="http://schemas.microsoft.com/office/drawing/2014/main" id="{27CCED76-5DE4-4A5F-AD21-098DDE7535E2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DDAE280D-6782-436D-93A5-2576A50C92BC}"/>
                      </a:ext>
                    </a:extLst>
                  </p:cNvPr>
                  <p:cNvCxnSpPr>
                    <a:cxnSpLocks/>
                    <a:stCxn id="74" idx="0"/>
                    <a:endCxn id="74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25D540A1-7B5F-40C0-886E-7A73BEB75288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A74C896-C11D-42EE-A4B0-25817442BAE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EF19D258-A0C7-467A-AD07-D97870F1801D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46AA447-DB75-4636-A177-7D8F9C4BC1E5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C7C460B-C601-4DF7-B957-0E8ACC2FAD41}"/>
                  </a:ext>
                </a:extLst>
              </p:cNvPr>
              <p:cNvGrpSpPr/>
              <p:nvPr/>
            </p:nvGrpSpPr>
            <p:grpSpPr>
              <a:xfrm rot="7084971">
                <a:off x="142447" y="3301076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0625C67-7D8E-4BE6-912B-AA1531BD5D81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82" name="Flowchart: Decision 212">
                    <a:extLst>
                      <a:ext uri="{FF2B5EF4-FFF2-40B4-BE49-F238E27FC236}">
                        <a16:creationId xmlns:a16="http://schemas.microsoft.com/office/drawing/2014/main" id="{D18707A5-9614-4281-9A3F-4907D25CDF1F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9F444F7E-0DD7-41FC-864F-C1FF5AFC508F}"/>
                      </a:ext>
                    </a:extLst>
                  </p:cNvPr>
                  <p:cNvCxnSpPr>
                    <a:cxnSpLocks/>
                    <a:stCxn id="82" idx="0"/>
                    <a:endCxn id="82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1D0BD8CD-D83F-4E97-9964-ED434ED96C03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6CA17C3-B7D1-4CB6-96FB-2676205E9789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2D6606A8-FCD1-47B5-A9A2-DCA6DC1EDA5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070E9757-C7E6-4778-8941-B1D07D7E70D0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7C517BA1-3528-49D8-A4C6-08FE49258634}"/>
                  </a:ext>
                </a:extLst>
              </p:cNvPr>
              <p:cNvGrpSpPr/>
              <p:nvPr/>
            </p:nvGrpSpPr>
            <p:grpSpPr>
              <a:xfrm rot="18219339">
                <a:off x="396010" y="3719675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81F572F-8EA6-46BC-B0FC-173DAB465075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0" name="Flowchart: Decision 212">
                    <a:extLst>
                      <a:ext uri="{FF2B5EF4-FFF2-40B4-BE49-F238E27FC236}">
                        <a16:creationId xmlns:a16="http://schemas.microsoft.com/office/drawing/2014/main" id="{91BC3139-3FD2-4578-8969-0488FDAD4E5E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348C685C-6BCB-4531-90D4-8A63541A8DD0}"/>
                      </a:ext>
                    </a:extLst>
                  </p:cNvPr>
                  <p:cNvCxnSpPr>
                    <a:cxnSpLocks/>
                    <a:stCxn id="90" idx="0"/>
                    <a:endCxn id="90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C2FA6F4-9906-413E-92B6-82DE7D62AE7A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C90C6BB-B779-4D8C-99AF-1D51DC7B43DF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88C35EEE-E1CD-476A-B4BA-34119B95FD22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ABD19CB-E6BD-4050-BC0B-D7F3D47A45BD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AE59128F-52C2-406D-A2EB-3DA6B51C36B9}"/>
                  </a:ext>
                </a:extLst>
              </p:cNvPr>
              <p:cNvGrpSpPr/>
              <p:nvPr/>
            </p:nvGrpSpPr>
            <p:grpSpPr>
              <a:xfrm>
                <a:off x="351877" y="4240049"/>
                <a:ext cx="189731" cy="93102"/>
                <a:chOff x="1761287" y="3310629"/>
                <a:chExt cx="189731" cy="93102"/>
              </a:xfr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06985F2-4A17-4112-A509-BC6E3FA118C8}"/>
                    </a:ext>
                  </a:extLst>
                </p:cNvPr>
                <p:cNvGrpSpPr/>
                <p:nvPr/>
              </p:nvGrpSpPr>
              <p:grpSpPr>
                <a:xfrm>
                  <a:off x="1761287" y="3310629"/>
                  <a:ext cx="189731" cy="93102"/>
                  <a:chOff x="1761287" y="3310629"/>
                  <a:chExt cx="189731" cy="93102"/>
                </a:xfrm>
              </p:grpSpPr>
              <p:sp>
                <p:nvSpPr>
                  <p:cNvPr id="98" name="Flowchart: Decision 212">
                    <a:extLst>
                      <a:ext uri="{FF2B5EF4-FFF2-40B4-BE49-F238E27FC236}">
                        <a16:creationId xmlns:a16="http://schemas.microsoft.com/office/drawing/2014/main" id="{825AF5BF-9933-4773-B32C-8C3493164941}"/>
                      </a:ext>
                    </a:extLst>
                  </p:cNvPr>
                  <p:cNvSpPr/>
                  <p:nvPr/>
                </p:nvSpPr>
                <p:spPr>
                  <a:xfrm rot="1550816">
                    <a:off x="1761287" y="3311158"/>
                    <a:ext cx="189731" cy="92573"/>
                  </a:xfrm>
                  <a:custGeom>
                    <a:avLst/>
                    <a:gdLst>
                      <a:gd name="connsiteX0" fmla="*/ 0 w 10000"/>
                      <a:gd name="connsiteY0" fmla="*/ 5000 h 10000"/>
                      <a:gd name="connsiteX1" fmla="*/ 5000 w 10000"/>
                      <a:gd name="connsiteY1" fmla="*/ 0 h 10000"/>
                      <a:gd name="connsiteX2" fmla="*/ 10000 w 10000"/>
                      <a:gd name="connsiteY2" fmla="*/ 5000 h 10000"/>
                      <a:gd name="connsiteX3" fmla="*/ 5000 w 10000"/>
                      <a:gd name="connsiteY3" fmla="*/ 10000 h 10000"/>
                      <a:gd name="connsiteX4" fmla="*/ 0 w 10000"/>
                      <a:gd name="connsiteY4" fmla="*/ 5000 h 10000"/>
                      <a:gd name="connsiteX0" fmla="*/ 0 w 9289"/>
                      <a:gd name="connsiteY0" fmla="*/ 4345 h 10000"/>
                      <a:gd name="connsiteX1" fmla="*/ 4289 w 9289"/>
                      <a:gd name="connsiteY1" fmla="*/ 0 h 10000"/>
                      <a:gd name="connsiteX2" fmla="*/ 9289 w 9289"/>
                      <a:gd name="connsiteY2" fmla="*/ 5000 h 10000"/>
                      <a:gd name="connsiteX3" fmla="*/ 4289 w 9289"/>
                      <a:gd name="connsiteY3" fmla="*/ 10000 h 10000"/>
                      <a:gd name="connsiteX4" fmla="*/ 0 w 9289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  <a:gd name="connsiteX0" fmla="*/ 0 w 10000"/>
                      <a:gd name="connsiteY0" fmla="*/ 4345 h 10000"/>
                      <a:gd name="connsiteX1" fmla="*/ 4617 w 10000"/>
                      <a:gd name="connsiteY1" fmla="*/ 0 h 10000"/>
                      <a:gd name="connsiteX2" fmla="*/ 10000 w 10000"/>
                      <a:gd name="connsiteY2" fmla="*/ 5000 h 10000"/>
                      <a:gd name="connsiteX3" fmla="*/ 4617 w 10000"/>
                      <a:gd name="connsiteY3" fmla="*/ 10000 h 10000"/>
                      <a:gd name="connsiteX4" fmla="*/ 0 w 10000"/>
                      <a:gd name="connsiteY4" fmla="*/ 4345 h 1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0" h="10000">
                        <a:moveTo>
                          <a:pt x="0" y="4345"/>
                        </a:moveTo>
                        <a:cubicBezTo>
                          <a:pt x="1386" y="932"/>
                          <a:pt x="3078" y="1448"/>
                          <a:pt x="4617" y="0"/>
                        </a:cubicBezTo>
                        <a:lnTo>
                          <a:pt x="10000" y="5000"/>
                        </a:lnTo>
                        <a:lnTo>
                          <a:pt x="4617" y="10000"/>
                        </a:lnTo>
                        <a:cubicBezTo>
                          <a:pt x="3078" y="8115"/>
                          <a:pt x="1539" y="9505"/>
                          <a:pt x="0" y="4345"/>
                        </a:cubicBez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B13CD33-D498-4ECD-91BA-E0B8491DB0A1}"/>
                      </a:ext>
                    </a:extLst>
                  </p:cNvPr>
                  <p:cNvCxnSpPr>
                    <a:cxnSpLocks/>
                    <a:stCxn id="98" idx="0"/>
                    <a:endCxn id="98" idx="2"/>
                  </p:cNvCxnSpPr>
                  <p:nvPr/>
                </p:nvCxnSpPr>
                <p:spPr>
                  <a:xfrm>
                    <a:off x="1773421" y="3310629"/>
                    <a:ext cx="168107" cy="88174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5F0B062-FC5C-47FA-AF6D-F652534CC940}"/>
                    </a:ext>
                  </a:extLst>
                </p:cNvPr>
                <p:cNvSpPr/>
                <p:nvPr/>
              </p:nvSpPr>
              <p:spPr>
                <a:xfrm>
                  <a:off x="1863731" y="33614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7ABC7B29-009E-4B10-BB82-A04F5EA112B0}"/>
                    </a:ext>
                  </a:extLst>
                </p:cNvPr>
                <p:cNvSpPr/>
                <p:nvPr/>
              </p:nvSpPr>
              <p:spPr>
                <a:xfrm>
                  <a:off x="1828193" y="3349754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30DE1986-82C1-4C56-BC5D-F1E8FDCE3B19}"/>
                    </a:ext>
                  </a:extLst>
                </p:cNvPr>
                <p:cNvSpPr/>
                <p:nvPr/>
              </p:nvSpPr>
              <p:spPr>
                <a:xfrm rot="14549347" flipH="1">
                  <a:off x="1862068" y="3329059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26A72B4-632D-400D-AB76-E12F051CFD8B}"/>
                    </a:ext>
                  </a:extLst>
                </p:cNvPr>
                <p:cNvSpPr/>
                <p:nvPr/>
              </p:nvSpPr>
              <p:spPr>
                <a:xfrm rot="14136263" flipH="1">
                  <a:off x="1820239" y="3311183"/>
                  <a:ext cx="12225" cy="23157"/>
                </a:xfrm>
                <a:custGeom>
                  <a:avLst/>
                  <a:gdLst>
                    <a:gd name="connsiteX0" fmla="*/ 12225 w 12225"/>
                    <a:gd name="connsiteY0" fmla="*/ 23157 h 23157"/>
                    <a:gd name="connsiteX1" fmla="*/ 318 w 12225"/>
                    <a:gd name="connsiteY1" fmla="*/ 1726 h 23157"/>
                    <a:gd name="connsiteX2" fmla="*/ 12225 w 12225"/>
                    <a:gd name="connsiteY2" fmla="*/ 23157 h 23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225" h="23157">
                      <a:moveTo>
                        <a:pt x="12225" y="23157"/>
                      </a:moveTo>
                      <a:cubicBezTo>
                        <a:pt x="12225" y="23157"/>
                        <a:pt x="4735" y="17184"/>
                        <a:pt x="318" y="1726"/>
                      </a:cubicBezTo>
                      <a:cubicBezTo>
                        <a:pt x="-2314" y="-7485"/>
                        <a:pt x="12225" y="23157"/>
                        <a:pt x="12225" y="23157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1DDFA8-9D16-42C6-AFA5-5D9AA17D4E71}"/>
                </a:ext>
              </a:extLst>
            </p:cNvPr>
            <p:cNvSpPr/>
            <p:nvPr/>
          </p:nvSpPr>
          <p:spPr>
            <a:xfrm>
              <a:off x="5205775" y="22160"/>
              <a:ext cx="2167124" cy="233498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3369E33-E7B5-4A90-B9AA-3D560CC797C7}"/>
                </a:ext>
              </a:extLst>
            </p:cNvPr>
            <p:cNvGrpSpPr/>
            <p:nvPr/>
          </p:nvGrpSpPr>
          <p:grpSpPr>
            <a:xfrm>
              <a:off x="-727970" y="-1020417"/>
              <a:ext cx="13457212" cy="8799728"/>
              <a:chOff x="-727970" y="-1020417"/>
              <a:chExt cx="13457212" cy="879972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5D536AB-5038-4F53-96A2-C814B631D9BC}"/>
                  </a:ext>
                </a:extLst>
              </p:cNvPr>
              <p:cNvGrpSpPr/>
              <p:nvPr/>
            </p:nvGrpSpPr>
            <p:grpSpPr>
              <a:xfrm>
                <a:off x="3130849" y="4454082"/>
                <a:ext cx="6057339" cy="2492588"/>
                <a:chOff x="3130849" y="4454082"/>
                <a:chExt cx="6057339" cy="2492588"/>
              </a:xfrm>
              <a:solidFill>
                <a:schemeClr val="bg1"/>
              </a:solidFill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973D2F7-3518-4119-A1B5-3A3964615A62}"/>
                    </a:ext>
                  </a:extLst>
                </p:cNvPr>
                <p:cNvSpPr/>
                <p:nvPr/>
              </p:nvSpPr>
              <p:spPr>
                <a:xfrm>
                  <a:off x="4443285" y="4454082"/>
                  <a:ext cx="3843387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FA9CB34-BF54-473F-B1DC-81578123DB44}"/>
                    </a:ext>
                  </a:extLst>
                </p:cNvPr>
                <p:cNvSpPr/>
                <p:nvPr/>
              </p:nvSpPr>
              <p:spPr>
                <a:xfrm>
                  <a:off x="4138733" y="4968102"/>
                  <a:ext cx="4253520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F87420-BBC0-4354-AB87-DCF27B1551FD}"/>
                    </a:ext>
                  </a:extLst>
                </p:cNvPr>
                <p:cNvSpPr/>
                <p:nvPr/>
              </p:nvSpPr>
              <p:spPr>
                <a:xfrm>
                  <a:off x="3925439" y="5421870"/>
                  <a:ext cx="4897354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99505F21-6A8D-4CEA-8BA9-7F8CACAC2F2B}"/>
                    </a:ext>
                  </a:extLst>
                </p:cNvPr>
                <p:cNvSpPr/>
                <p:nvPr/>
              </p:nvSpPr>
              <p:spPr>
                <a:xfrm>
                  <a:off x="3496050" y="5935561"/>
                  <a:ext cx="5523035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AAA13FA-4E04-4B29-8FF5-A1E166ECEF3B}"/>
                    </a:ext>
                  </a:extLst>
                </p:cNvPr>
                <p:cNvSpPr/>
                <p:nvPr/>
              </p:nvSpPr>
              <p:spPr>
                <a:xfrm>
                  <a:off x="3130849" y="6432320"/>
                  <a:ext cx="6057339" cy="51435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Rectangle 2">
                <a:extLst>
                  <a:ext uri="{FF2B5EF4-FFF2-40B4-BE49-F238E27FC236}">
                    <a16:creationId xmlns:a16="http://schemas.microsoft.com/office/drawing/2014/main" id="{2EA1D11B-88AE-4246-9DD0-EDD2E1ED8A6A}"/>
                  </a:ext>
                </a:extLst>
              </p:cNvPr>
              <p:cNvSpPr/>
              <p:nvPr/>
            </p:nvSpPr>
            <p:spPr>
              <a:xfrm>
                <a:off x="-727970" y="-1020417"/>
                <a:ext cx="5925333" cy="8730950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682A734-F73D-492E-A248-8AB0C2A7C695}"/>
                  </a:ext>
                </a:extLst>
              </p:cNvPr>
              <p:cNvGrpSpPr/>
              <p:nvPr/>
            </p:nvGrpSpPr>
            <p:grpSpPr>
              <a:xfrm>
                <a:off x="3771714" y="1124093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55A0EBB-2199-4D72-8175-FE4B39B35F9C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2">
                  <a:extLst>
                    <a:ext uri="{FF2B5EF4-FFF2-40B4-BE49-F238E27FC236}">
                      <a16:creationId xmlns:a16="http://schemas.microsoft.com/office/drawing/2014/main" id="{8E446F20-EB94-4FA8-9ADD-A0EA8FFC1CB1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04FD7565-B2CA-4EB5-98C6-1C9FF21300C5}"/>
                    </a:ext>
                  </a:extLst>
                </p:cNvPr>
                <p:cNvSpPr/>
                <p:nvPr/>
              </p:nvSpPr>
              <p:spPr>
                <a:xfrm>
                  <a:off x="3294805" y="3990748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9A779208-C8E1-47BB-8A5E-D301DE778C04}"/>
                    </a:ext>
                  </a:extLst>
                </p:cNvPr>
                <p:cNvSpPr/>
                <p:nvPr/>
              </p:nvSpPr>
              <p:spPr>
                <a:xfrm>
                  <a:off x="3346336" y="4336082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ectangle 2">
                <a:extLst>
                  <a:ext uri="{FF2B5EF4-FFF2-40B4-BE49-F238E27FC236}">
                    <a16:creationId xmlns:a16="http://schemas.microsoft.com/office/drawing/2014/main" id="{5BB72652-382E-4EFB-8ACB-FF7EA782B7E5}"/>
                  </a:ext>
                </a:extLst>
              </p:cNvPr>
              <p:cNvSpPr/>
              <p:nvPr/>
            </p:nvSpPr>
            <p:spPr>
              <a:xfrm flipH="1">
                <a:off x="7387131" y="-1020417"/>
                <a:ext cx="5342111" cy="8799728"/>
              </a:xfrm>
              <a:custGeom>
                <a:avLst/>
                <a:gdLst>
                  <a:gd name="connsiteX0" fmla="*/ 0 w 1364974"/>
                  <a:gd name="connsiteY0" fmla="*/ 0 h 6327913"/>
                  <a:gd name="connsiteX1" fmla="*/ 1364974 w 1364974"/>
                  <a:gd name="connsiteY1" fmla="*/ 0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6327913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0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27913"/>
                  <a:gd name="connsiteX1" fmla="*/ 1338470 w 1364974"/>
                  <a:gd name="connsiteY1" fmla="*/ 1060174 h 6327913"/>
                  <a:gd name="connsiteX2" fmla="*/ 1364974 w 1364974"/>
                  <a:gd name="connsiteY2" fmla="*/ 5042452 h 6327913"/>
                  <a:gd name="connsiteX3" fmla="*/ 145773 w 1364974"/>
                  <a:gd name="connsiteY3" fmla="*/ 6327913 h 6327913"/>
                  <a:gd name="connsiteX4" fmla="*/ 0 w 1364974"/>
                  <a:gd name="connsiteY4" fmla="*/ 0 h 6327913"/>
                  <a:gd name="connsiteX0" fmla="*/ 0 w 1364974"/>
                  <a:gd name="connsiteY0" fmla="*/ 0 h 6341165"/>
                  <a:gd name="connsiteX1" fmla="*/ 1338470 w 1364974"/>
                  <a:gd name="connsiteY1" fmla="*/ 1060174 h 6341165"/>
                  <a:gd name="connsiteX2" fmla="*/ 1364974 w 1364974"/>
                  <a:gd name="connsiteY2" fmla="*/ 5042452 h 6341165"/>
                  <a:gd name="connsiteX3" fmla="*/ 172277 w 1364974"/>
                  <a:gd name="connsiteY3" fmla="*/ 6341165 h 6341165"/>
                  <a:gd name="connsiteX4" fmla="*/ 0 w 1364974"/>
                  <a:gd name="connsiteY4" fmla="*/ 0 h 6341165"/>
                  <a:gd name="connsiteX0" fmla="*/ 0 w 1364974"/>
                  <a:gd name="connsiteY0" fmla="*/ 0 h 6420678"/>
                  <a:gd name="connsiteX1" fmla="*/ 1338470 w 1364974"/>
                  <a:gd name="connsiteY1" fmla="*/ 1060174 h 6420678"/>
                  <a:gd name="connsiteX2" fmla="*/ 1364974 w 1364974"/>
                  <a:gd name="connsiteY2" fmla="*/ 5042452 h 6420678"/>
                  <a:gd name="connsiteX3" fmla="*/ 26503 w 1364974"/>
                  <a:gd name="connsiteY3" fmla="*/ 6420678 h 6420678"/>
                  <a:gd name="connsiteX4" fmla="*/ 0 w 1364974"/>
                  <a:gd name="connsiteY4" fmla="*/ 0 h 6420678"/>
                  <a:gd name="connsiteX0" fmla="*/ 0 w 1364974"/>
                  <a:gd name="connsiteY0" fmla="*/ 0 h 6473687"/>
                  <a:gd name="connsiteX1" fmla="*/ 1338470 w 1364974"/>
                  <a:gd name="connsiteY1" fmla="*/ 1060174 h 6473687"/>
                  <a:gd name="connsiteX2" fmla="*/ 1364974 w 1364974"/>
                  <a:gd name="connsiteY2" fmla="*/ 5042452 h 6473687"/>
                  <a:gd name="connsiteX3" fmla="*/ 53007 w 1364974"/>
                  <a:gd name="connsiteY3" fmla="*/ 6473687 h 6473687"/>
                  <a:gd name="connsiteX4" fmla="*/ 0 w 1364974"/>
                  <a:gd name="connsiteY4" fmla="*/ 0 h 6473687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79511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568589"/>
                  <a:gd name="connsiteX1" fmla="*/ 1338470 w 1364974"/>
                  <a:gd name="connsiteY1" fmla="*/ 1060174 h 6568589"/>
                  <a:gd name="connsiteX2" fmla="*/ 1364974 w 1364974"/>
                  <a:gd name="connsiteY2" fmla="*/ 5042452 h 6568589"/>
                  <a:gd name="connsiteX3" fmla="*/ 39755 w 1364974"/>
                  <a:gd name="connsiteY3" fmla="*/ 6568589 h 6568589"/>
                  <a:gd name="connsiteX4" fmla="*/ 0 w 1364974"/>
                  <a:gd name="connsiteY4" fmla="*/ 0 h 6568589"/>
                  <a:gd name="connsiteX0" fmla="*/ 0 w 1364974"/>
                  <a:gd name="connsiteY0" fmla="*/ 0 h 6677048"/>
                  <a:gd name="connsiteX1" fmla="*/ 1338470 w 1364974"/>
                  <a:gd name="connsiteY1" fmla="*/ 1060174 h 6677048"/>
                  <a:gd name="connsiteX2" fmla="*/ 1364974 w 1364974"/>
                  <a:gd name="connsiteY2" fmla="*/ 5042452 h 6677048"/>
                  <a:gd name="connsiteX3" fmla="*/ 39755 w 1364974"/>
                  <a:gd name="connsiteY3" fmla="*/ 6677048 h 6677048"/>
                  <a:gd name="connsiteX4" fmla="*/ 0 w 1364974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1364974 w 3155715"/>
                  <a:gd name="connsiteY2" fmla="*/ 5042452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677048"/>
                  <a:gd name="connsiteX1" fmla="*/ 3155715 w 3155715"/>
                  <a:gd name="connsiteY1" fmla="*/ 134608 h 6677048"/>
                  <a:gd name="connsiteX2" fmla="*/ 3124831 w 3155715"/>
                  <a:gd name="connsiteY2" fmla="*/ 4222665 h 6677048"/>
                  <a:gd name="connsiteX3" fmla="*/ 39755 w 3155715"/>
                  <a:gd name="connsiteY3" fmla="*/ 6677048 h 6677048"/>
                  <a:gd name="connsiteX4" fmla="*/ 0 w 3155715"/>
                  <a:gd name="connsiteY4" fmla="*/ 0 h 6677048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0 w 3155715"/>
                  <a:gd name="connsiteY0" fmla="*/ 0 h 6796049"/>
                  <a:gd name="connsiteX1" fmla="*/ 3155715 w 3155715"/>
                  <a:gd name="connsiteY1" fmla="*/ 134608 h 6796049"/>
                  <a:gd name="connsiteX2" fmla="*/ 3124831 w 3155715"/>
                  <a:gd name="connsiteY2" fmla="*/ 4222665 h 6796049"/>
                  <a:gd name="connsiteX3" fmla="*/ 651879 w 3155715"/>
                  <a:gd name="connsiteY3" fmla="*/ 6796049 h 6796049"/>
                  <a:gd name="connsiteX4" fmla="*/ 0 w 3155715"/>
                  <a:gd name="connsiteY4" fmla="*/ 0 h 6796049"/>
                  <a:gd name="connsiteX0" fmla="*/ 3046143 w 6201858"/>
                  <a:gd name="connsiteY0" fmla="*/ 96981 h 6893030"/>
                  <a:gd name="connsiteX1" fmla="*/ 6201858 w 6201858"/>
                  <a:gd name="connsiteY1" fmla="*/ 231589 h 6893030"/>
                  <a:gd name="connsiteX2" fmla="*/ 6170974 w 6201858"/>
                  <a:gd name="connsiteY2" fmla="*/ 4319646 h 6893030"/>
                  <a:gd name="connsiteX3" fmla="*/ 3698022 w 6201858"/>
                  <a:gd name="connsiteY3" fmla="*/ 6893030 h 6893030"/>
                  <a:gd name="connsiteX4" fmla="*/ 3254 w 6201858"/>
                  <a:gd name="connsiteY4" fmla="*/ 625876 h 6893030"/>
                  <a:gd name="connsiteX5" fmla="*/ 3046143 w 6201858"/>
                  <a:gd name="connsiteY5" fmla="*/ 96981 h 6893030"/>
                  <a:gd name="connsiteX0" fmla="*/ 3400420 w 6556135"/>
                  <a:gd name="connsiteY0" fmla="*/ 96981 h 7151344"/>
                  <a:gd name="connsiteX1" fmla="*/ 6556135 w 6556135"/>
                  <a:gd name="connsiteY1" fmla="*/ 231589 h 7151344"/>
                  <a:gd name="connsiteX2" fmla="*/ 6525251 w 6556135"/>
                  <a:gd name="connsiteY2" fmla="*/ 4319646 h 7151344"/>
                  <a:gd name="connsiteX3" fmla="*/ 4052299 w 6556135"/>
                  <a:gd name="connsiteY3" fmla="*/ 6893030 h 7151344"/>
                  <a:gd name="connsiteX4" fmla="*/ 242759 w 6556135"/>
                  <a:gd name="connsiteY4" fmla="*/ 6377609 h 7151344"/>
                  <a:gd name="connsiteX5" fmla="*/ 357531 w 6556135"/>
                  <a:gd name="connsiteY5" fmla="*/ 625876 h 7151344"/>
                  <a:gd name="connsiteX6" fmla="*/ 3400420 w 6556135"/>
                  <a:gd name="connsiteY6" fmla="*/ 96981 h 7151344"/>
                  <a:gd name="connsiteX0" fmla="*/ 3381291 w 6556135"/>
                  <a:gd name="connsiteY0" fmla="*/ 0 h 7741926"/>
                  <a:gd name="connsiteX1" fmla="*/ 6556135 w 6556135"/>
                  <a:gd name="connsiteY1" fmla="*/ 822171 h 7741926"/>
                  <a:gd name="connsiteX2" fmla="*/ 6525251 w 6556135"/>
                  <a:gd name="connsiteY2" fmla="*/ 4910228 h 7741926"/>
                  <a:gd name="connsiteX3" fmla="*/ 4052299 w 6556135"/>
                  <a:gd name="connsiteY3" fmla="*/ 7483612 h 7741926"/>
                  <a:gd name="connsiteX4" fmla="*/ 242759 w 6556135"/>
                  <a:gd name="connsiteY4" fmla="*/ 6968191 h 7741926"/>
                  <a:gd name="connsiteX5" fmla="*/ 357531 w 6556135"/>
                  <a:gd name="connsiteY5" fmla="*/ 1216458 h 7741926"/>
                  <a:gd name="connsiteX6" fmla="*/ 3381291 w 6556135"/>
                  <a:gd name="connsiteY6" fmla="*/ 0 h 7741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56135" h="7741926">
                    <a:moveTo>
                      <a:pt x="3381291" y="0"/>
                    </a:moveTo>
                    <a:lnTo>
                      <a:pt x="6556135" y="822171"/>
                    </a:lnTo>
                    <a:lnTo>
                      <a:pt x="6525251" y="4910228"/>
                    </a:lnTo>
                    <a:lnTo>
                      <a:pt x="4052299" y="7483612"/>
                    </a:lnTo>
                    <a:cubicBezTo>
                      <a:pt x="3553578" y="7797957"/>
                      <a:pt x="858554" y="8012717"/>
                      <a:pt x="242759" y="6968191"/>
                    </a:cubicBezTo>
                    <a:cubicBezTo>
                      <a:pt x="-373036" y="5923665"/>
                      <a:pt x="379615" y="2234581"/>
                      <a:pt x="357531" y="1216458"/>
                    </a:cubicBezTo>
                    <a:cubicBezTo>
                      <a:pt x="248885" y="83783"/>
                      <a:pt x="2874234" y="184716"/>
                      <a:pt x="3381291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tx1"/>
                </a:solidFill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85F28A8-0587-4349-9D9A-31CB49FE6FE0}"/>
                  </a:ext>
                </a:extLst>
              </p:cNvPr>
              <p:cNvGrpSpPr/>
              <p:nvPr/>
            </p:nvGrpSpPr>
            <p:grpSpPr>
              <a:xfrm flipH="1">
                <a:off x="7719325" y="1153291"/>
                <a:ext cx="1035692" cy="4952213"/>
                <a:chOff x="2769703" y="530090"/>
                <a:chExt cx="1364974" cy="6526694"/>
              </a:xfrm>
            </p:grpSpPr>
            <p:sp>
              <p:nvSpPr>
                <p:cNvPr id="11" name="Rectangle 2">
                  <a:extLst>
                    <a:ext uri="{FF2B5EF4-FFF2-40B4-BE49-F238E27FC236}">
                      <a16:creationId xmlns:a16="http://schemas.microsoft.com/office/drawing/2014/main" id="{C2F36831-0727-460F-BCE6-B74D83FC673F}"/>
                    </a:ext>
                  </a:extLst>
                </p:cNvPr>
                <p:cNvSpPr/>
                <p:nvPr/>
              </p:nvSpPr>
              <p:spPr>
                <a:xfrm>
                  <a:off x="2769703" y="530090"/>
                  <a:ext cx="1364974" cy="6526694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974" h="6677048">
                      <a:moveTo>
                        <a:pt x="0" y="0"/>
                      </a:moveTo>
                      <a:lnTo>
                        <a:pt x="1338470" y="1060174"/>
                      </a:lnTo>
                      <a:lnTo>
                        <a:pt x="1364974" y="5042452"/>
                      </a:lnTo>
                      <a:lnTo>
                        <a:pt x="39755" y="66770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2">
                  <a:extLst>
                    <a:ext uri="{FF2B5EF4-FFF2-40B4-BE49-F238E27FC236}">
                      <a16:creationId xmlns:a16="http://schemas.microsoft.com/office/drawing/2014/main" id="{93D0A38C-D247-4FAA-96EB-1CED458EBE30}"/>
                    </a:ext>
                  </a:extLst>
                </p:cNvPr>
                <p:cNvSpPr/>
                <p:nvPr/>
              </p:nvSpPr>
              <p:spPr>
                <a:xfrm>
                  <a:off x="3114261" y="1152939"/>
                  <a:ext cx="848140" cy="4916557"/>
                </a:xfrm>
                <a:custGeom>
                  <a:avLst/>
                  <a:gdLst>
                    <a:gd name="connsiteX0" fmla="*/ 0 w 1364974"/>
                    <a:gd name="connsiteY0" fmla="*/ 0 h 6327913"/>
                    <a:gd name="connsiteX1" fmla="*/ 1364974 w 1364974"/>
                    <a:gd name="connsiteY1" fmla="*/ 0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6327913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0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27913"/>
                    <a:gd name="connsiteX1" fmla="*/ 1338470 w 1364974"/>
                    <a:gd name="connsiteY1" fmla="*/ 1060174 h 6327913"/>
                    <a:gd name="connsiteX2" fmla="*/ 1364974 w 1364974"/>
                    <a:gd name="connsiteY2" fmla="*/ 5042452 h 6327913"/>
                    <a:gd name="connsiteX3" fmla="*/ 145773 w 1364974"/>
                    <a:gd name="connsiteY3" fmla="*/ 6327913 h 6327913"/>
                    <a:gd name="connsiteX4" fmla="*/ 0 w 1364974"/>
                    <a:gd name="connsiteY4" fmla="*/ 0 h 6327913"/>
                    <a:gd name="connsiteX0" fmla="*/ 0 w 1364974"/>
                    <a:gd name="connsiteY0" fmla="*/ 0 h 6341165"/>
                    <a:gd name="connsiteX1" fmla="*/ 1338470 w 1364974"/>
                    <a:gd name="connsiteY1" fmla="*/ 1060174 h 6341165"/>
                    <a:gd name="connsiteX2" fmla="*/ 1364974 w 1364974"/>
                    <a:gd name="connsiteY2" fmla="*/ 5042452 h 6341165"/>
                    <a:gd name="connsiteX3" fmla="*/ 172277 w 1364974"/>
                    <a:gd name="connsiteY3" fmla="*/ 6341165 h 6341165"/>
                    <a:gd name="connsiteX4" fmla="*/ 0 w 1364974"/>
                    <a:gd name="connsiteY4" fmla="*/ 0 h 6341165"/>
                    <a:gd name="connsiteX0" fmla="*/ 0 w 1364974"/>
                    <a:gd name="connsiteY0" fmla="*/ 0 h 6420678"/>
                    <a:gd name="connsiteX1" fmla="*/ 1338470 w 1364974"/>
                    <a:gd name="connsiteY1" fmla="*/ 1060174 h 6420678"/>
                    <a:gd name="connsiteX2" fmla="*/ 1364974 w 1364974"/>
                    <a:gd name="connsiteY2" fmla="*/ 5042452 h 6420678"/>
                    <a:gd name="connsiteX3" fmla="*/ 26503 w 1364974"/>
                    <a:gd name="connsiteY3" fmla="*/ 6420678 h 6420678"/>
                    <a:gd name="connsiteX4" fmla="*/ 0 w 1364974"/>
                    <a:gd name="connsiteY4" fmla="*/ 0 h 6420678"/>
                    <a:gd name="connsiteX0" fmla="*/ 0 w 1364974"/>
                    <a:gd name="connsiteY0" fmla="*/ 0 h 6473687"/>
                    <a:gd name="connsiteX1" fmla="*/ 1338470 w 1364974"/>
                    <a:gd name="connsiteY1" fmla="*/ 1060174 h 6473687"/>
                    <a:gd name="connsiteX2" fmla="*/ 1364974 w 1364974"/>
                    <a:gd name="connsiteY2" fmla="*/ 5042452 h 6473687"/>
                    <a:gd name="connsiteX3" fmla="*/ 53007 w 1364974"/>
                    <a:gd name="connsiteY3" fmla="*/ 6473687 h 6473687"/>
                    <a:gd name="connsiteX4" fmla="*/ 0 w 1364974"/>
                    <a:gd name="connsiteY4" fmla="*/ 0 h 6473687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79511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568589"/>
                    <a:gd name="connsiteX1" fmla="*/ 1338470 w 1364974"/>
                    <a:gd name="connsiteY1" fmla="*/ 1060174 h 6568589"/>
                    <a:gd name="connsiteX2" fmla="*/ 1364974 w 1364974"/>
                    <a:gd name="connsiteY2" fmla="*/ 5042452 h 6568589"/>
                    <a:gd name="connsiteX3" fmla="*/ 39755 w 1364974"/>
                    <a:gd name="connsiteY3" fmla="*/ 6568589 h 6568589"/>
                    <a:gd name="connsiteX4" fmla="*/ 0 w 1364974"/>
                    <a:gd name="connsiteY4" fmla="*/ 0 h 6568589"/>
                    <a:gd name="connsiteX0" fmla="*/ 0 w 1364974"/>
                    <a:gd name="connsiteY0" fmla="*/ 0 h 6677048"/>
                    <a:gd name="connsiteX1" fmla="*/ 1338470 w 1364974"/>
                    <a:gd name="connsiteY1" fmla="*/ 1060174 h 6677048"/>
                    <a:gd name="connsiteX2" fmla="*/ 1364974 w 1364974"/>
                    <a:gd name="connsiteY2" fmla="*/ 5042452 h 6677048"/>
                    <a:gd name="connsiteX3" fmla="*/ 39755 w 1364974"/>
                    <a:gd name="connsiteY3" fmla="*/ 6677048 h 6677048"/>
                    <a:gd name="connsiteX4" fmla="*/ 0 w 1364974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364974 w 1430698"/>
                    <a:gd name="connsiteY2" fmla="*/ 5042452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677048"/>
                    <a:gd name="connsiteX1" fmla="*/ 1430698 w 1430698"/>
                    <a:gd name="connsiteY1" fmla="*/ 882120 h 6677048"/>
                    <a:gd name="connsiteX2" fmla="*/ 1401865 w 1430698"/>
                    <a:gd name="connsiteY2" fmla="*/ 5333814 h 6677048"/>
                    <a:gd name="connsiteX3" fmla="*/ 39755 w 1430698"/>
                    <a:gd name="connsiteY3" fmla="*/ 6677048 h 6677048"/>
                    <a:gd name="connsiteX4" fmla="*/ 0 w 1430698"/>
                    <a:gd name="connsiteY4" fmla="*/ 0 h 6677048"/>
                    <a:gd name="connsiteX0" fmla="*/ 0 w 1430698"/>
                    <a:gd name="connsiteY0" fmla="*/ 0 h 6385686"/>
                    <a:gd name="connsiteX1" fmla="*/ 1430698 w 1430698"/>
                    <a:gd name="connsiteY1" fmla="*/ 882120 h 6385686"/>
                    <a:gd name="connsiteX2" fmla="*/ 1401865 w 1430698"/>
                    <a:gd name="connsiteY2" fmla="*/ 5333814 h 6385686"/>
                    <a:gd name="connsiteX3" fmla="*/ 21310 w 1430698"/>
                    <a:gd name="connsiteY3" fmla="*/ 6385686 h 6385686"/>
                    <a:gd name="connsiteX4" fmla="*/ 0 w 1430698"/>
                    <a:gd name="connsiteY4" fmla="*/ 0 h 6385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0698" h="6385686">
                      <a:moveTo>
                        <a:pt x="0" y="0"/>
                      </a:moveTo>
                      <a:lnTo>
                        <a:pt x="1430698" y="882120"/>
                      </a:lnTo>
                      <a:lnTo>
                        <a:pt x="1401865" y="5333814"/>
                      </a:lnTo>
                      <a:lnTo>
                        <a:pt x="21310" y="6385686"/>
                      </a:lnTo>
                      <a:cubicBezTo>
                        <a:pt x="14207" y="4257124"/>
                        <a:pt x="7103" y="21285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tx1"/>
                  </a:solidFill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07718D58-02A7-418B-971E-5D041318AD02}"/>
                    </a:ext>
                  </a:extLst>
                </p:cNvPr>
                <p:cNvSpPr/>
                <p:nvPr/>
              </p:nvSpPr>
              <p:spPr>
                <a:xfrm>
                  <a:off x="3287560" y="3955822"/>
                  <a:ext cx="198783" cy="294862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72352170-F2DA-498B-A174-F393658636CC}"/>
                    </a:ext>
                  </a:extLst>
                </p:cNvPr>
                <p:cNvSpPr/>
                <p:nvPr/>
              </p:nvSpPr>
              <p:spPr>
                <a:xfrm>
                  <a:off x="3297654" y="4300550"/>
                  <a:ext cx="87044" cy="184698"/>
                </a:xfrm>
                <a:custGeom>
                  <a:avLst/>
                  <a:gdLst>
                    <a:gd name="connsiteX0" fmla="*/ 61850 w 192568"/>
                    <a:gd name="connsiteY0" fmla="*/ 197643 h 512688"/>
                    <a:gd name="connsiteX1" fmla="*/ 28577 w 192568"/>
                    <a:gd name="connsiteY1" fmla="*/ 230916 h 512688"/>
                    <a:gd name="connsiteX2" fmla="*/ 28577 w 192568"/>
                    <a:gd name="connsiteY2" fmla="*/ 316391 h 512688"/>
                    <a:gd name="connsiteX3" fmla="*/ 65330 w 192568"/>
                    <a:gd name="connsiteY3" fmla="*/ 353144 h 512688"/>
                    <a:gd name="connsiteX4" fmla="*/ 65329 w 192568"/>
                    <a:gd name="connsiteY4" fmla="*/ 353145 h 512688"/>
                    <a:gd name="connsiteX5" fmla="*/ 102082 w 192568"/>
                    <a:gd name="connsiteY5" fmla="*/ 316392 h 512688"/>
                    <a:gd name="connsiteX6" fmla="*/ 102082 w 192568"/>
                    <a:gd name="connsiteY6" fmla="*/ 230916 h 512688"/>
                    <a:gd name="connsiteX7" fmla="*/ 68809 w 192568"/>
                    <a:gd name="connsiteY7" fmla="*/ 197643 h 512688"/>
                    <a:gd name="connsiteX8" fmla="*/ 87168 w 192568"/>
                    <a:gd name="connsiteY8" fmla="*/ 0 h 512688"/>
                    <a:gd name="connsiteX9" fmla="*/ 105400 w 192568"/>
                    <a:gd name="connsiteY9" fmla="*/ 0 h 512688"/>
                    <a:gd name="connsiteX10" fmla="*/ 192568 w 192568"/>
                    <a:gd name="connsiteY10" fmla="*/ 87168 h 512688"/>
                    <a:gd name="connsiteX11" fmla="*/ 192568 w 192568"/>
                    <a:gd name="connsiteY11" fmla="*/ 416404 h 512688"/>
                    <a:gd name="connsiteX12" fmla="*/ 96284 w 192568"/>
                    <a:gd name="connsiteY12" fmla="*/ 512688 h 512688"/>
                    <a:gd name="connsiteX13" fmla="*/ 0 w 192568"/>
                    <a:gd name="connsiteY13" fmla="*/ 416404 h 512688"/>
                    <a:gd name="connsiteX14" fmla="*/ 0 w 192568"/>
                    <a:gd name="connsiteY14" fmla="*/ 87168 h 512688"/>
                    <a:gd name="connsiteX15" fmla="*/ 87168 w 192568"/>
                    <a:gd name="connsiteY15" fmla="*/ 0 h 5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92568" h="512688">
                      <a:moveTo>
                        <a:pt x="61850" y="197643"/>
                      </a:moveTo>
                      <a:cubicBezTo>
                        <a:pt x="43474" y="197643"/>
                        <a:pt x="28577" y="212540"/>
                        <a:pt x="28577" y="230916"/>
                      </a:cubicBezTo>
                      <a:lnTo>
                        <a:pt x="28577" y="316391"/>
                      </a:lnTo>
                      <a:cubicBezTo>
                        <a:pt x="28577" y="336689"/>
                        <a:pt x="45032" y="353144"/>
                        <a:pt x="65330" y="353144"/>
                      </a:cubicBezTo>
                      <a:lnTo>
                        <a:pt x="65329" y="353145"/>
                      </a:lnTo>
                      <a:cubicBezTo>
                        <a:pt x="85627" y="353145"/>
                        <a:pt x="102082" y="336690"/>
                        <a:pt x="102082" y="316392"/>
                      </a:cubicBezTo>
                      <a:lnTo>
                        <a:pt x="102082" y="230916"/>
                      </a:lnTo>
                      <a:cubicBezTo>
                        <a:pt x="102082" y="212540"/>
                        <a:pt x="87185" y="197643"/>
                        <a:pt x="68809" y="197643"/>
                      </a:cubicBezTo>
                      <a:close/>
                      <a:moveTo>
                        <a:pt x="87168" y="0"/>
                      </a:moveTo>
                      <a:lnTo>
                        <a:pt x="105400" y="0"/>
                      </a:lnTo>
                      <a:cubicBezTo>
                        <a:pt x="153542" y="0"/>
                        <a:pt x="192568" y="39026"/>
                        <a:pt x="192568" y="87168"/>
                      </a:cubicBezTo>
                      <a:lnTo>
                        <a:pt x="192568" y="416404"/>
                      </a:lnTo>
                      <a:cubicBezTo>
                        <a:pt x="192568" y="469580"/>
                        <a:pt x="149460" y="512688"/>
                        <a:pt x="96284" y="512688"/>
                      </a:cubicBezTo>
                      <a:cubicBezTo>
                        <a:pt x="43108" y="512688"/>
                        <a:pt x="0" y="469580"/>
                        <a:pt x="0" y="416404"/>
                      </a:cubicBezTo>
                      <a:lnTo>
                        <a:pt x="0" y="87168"/>
                      </a:lnTo>
                      <a:cubicBezTo>
                        <a:pt x="0" y="39026"/>
                        <a:pt x="39026" y="0"/>
                        <a:pt x="87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32C1E7D-BAEC-457B-A9E4-1DD8EB3A5044}"/>
                  </a:ext>
                </a:extLst>
              </p:cNvPr>
              <p:cNvSpPr/>
              <p:nvPr/>
            </p:nvSpPr>
            <p:spPr>
              <a:xfrm>
                <a:off x="5184635" y="22161"/>
                <a:ext cx="2202163" cy="4487002"/>
              </a:xfrm>
              <a:custGeom>
                <a:avLst/>
                <a:gdLst>
                  <a:gd name="connsiteX0" fmla="*/ 0 w 3728845"/>
                  <a:gd name="connsiteY0" fmla="*/ 0 h 7714128"/>
                  <a:gd name="connsiteX1" fmla="*/ 3728845 w 3728845"/>
                  <a:gd name="connsiteY1" fmla="*/ 0 h 7714128"/>
                  <a:gd name="connsiteX2" fmla="*/ 3728845 w 3728845"/>
                  <a:gd name="connsiteY2" fmla="*/ 7714128 h 7714128"/>
                  <a:gd name="connsiteX3" fmla="*/ 0 w 3728845"/>
                  <a:gd name="connsiteY3" fmla="*/ 7714128 h 7714128"/>
                  <a:gd name="connsiteX4" fmla="*/ 0 w 3728845"/>
                  <a:gd name="connsiteY4" fmla="*/ 0 h 7714128"/>
                  <a:gd name="connsiteX0" fmla="*/ 57150 w 3785995"/>
                  <a:gd name="connsiteY0" fmla="*/ 0 h 7714128"/>
                  <a:gd name="connsiteX1" fmla="*/ 3785995 w 3785995"/>
                  <a:gd name="connsiteY1" fmla="*/ 0 h 7714128"/>
                  <a:gd name="connsiteX2" fmla="*/ 3785995 w 3785995"/>
                  <a:gd name="connsiteY2" fmla="*/ 7714128 h 7714128"/>
                  <a:gd name="connsiteX3" fmla="*/ 0 w 3785995"/>
                  <a:gd name="connsiteY3" fmla="*/ 7714128 h 7714128"/>
                  <a:gd name="connsiteX4" fmla="*/ 57150 w 3785995"/>
                  <a:gd name="connsiteY4" fmla="*/ 0 h 771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85995" h="7714128">
                    <a:moveTo>
                      <a:pt x="57150" y="0"/>
                    </a:moveTo>
                    <a:lnTo>
                      <a:pt x="3785995" y="0"/>
                    </a:lnTo>
                    <a:lnTo>
                      <a:pt x="3785995" y="7714128"/>
                    </a:lnTo>
                    <a:lnTo>
                      <a:pt x="0" y="7714128"/>
                    </a:lnTo>
                    <a:lnTo>
                      <a:pt x="57150" y="0"/>
                    </a:lnTo>
                    <a:close/>
                  </a:path>
                </a:pathLst>
              </a:custGeom>
              <a:solidFill>
                <a:srgbClr val="EEE8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0BC4B427-254A-438C-8418-333B6855EBFA}"/>
                  </a:ext>
                </a:extLst>
              </p:cNvPr>
              <p:cNvGrpSpPr/>
              <p:nvPr/>
            </p:nvGrpSpPr>
            <p:grpSpPr>
              <a:xfrm>
                <a:off x="5409161" y="2917216"/>
                <a:ext cx="1727009" cy="1540605"/>
                <a:chOff x="5409161" y="2917216"/>
                <a:chExt cx="1727009" cy="1540605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10E2CAD-9DEC-4D6B-B5CD-58860186D6EC}"/>
                    </a:ext>
                  </a:extLst>
                </p:cNvPr>
                <p:cNvSpPr/>
                <p:nvPr/>
              </p:nvSpPr>
              <p:spPr>
                <a:xfrm>
                  <a:off x="5409161" y="2917216"/>
                  <a:ext cx="1727009" cy="14700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60F9019F-0D19-4C0F-AE57-B1D55081FA11}"/>
                    </a:ext>
                  </a:extLst>
                </p:cNvPr>
                <p:cNvCxnSpPr>
                  <a:stCxn id="15" idx="1"/>
                </p:cNvCxnSpPr>
                <p:nvPr/>
              </p:nvCxnSpPr>
              <p:spPr>
                <a:xfrm>
                  <a:off x="5409161" y="2990720"/>
                  <a:ext cx="8108" cy="146710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FF711EE-DC00-404E-B33C-7B290710F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02473" y="2990576"/>
                  <a:ext cx="16216" cy="14483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5DF38B6-A1CF-4C8A-9B65-88338FE06C6B}"/>
                  </a:ext>
                </a:extLst>
              </p:cNvPr>
              <p:cNvSpPr/>
              <p:nvPr/>
            </p:nvSpPr>
            <p:spPr>
              <a:xfrm>
                <a:off x="5509791" y="943294"/>
                <a:ext cx="1457018" cy="1457018"/>
              </a:xfrm>
              <a:prstGeom prst="ellipse">
                <a:avLst/>
              </a:prstGeom>
              <a:gradFill>
                <a:gsLst>
                  <a:gs pos="0">
                    <a:srgbClr val="D3C5BF"/>
                  </a:gs>
                  <a:gs pos="100000">
                    <a:srgbClr val="FBE5D6"/>
                  </a:gs>
                </a:gsLst>
                <a:lin ang="7800000" scaled="0"/>
              </a:gradFill>
              <a:ln w="76200">
                <a:solidFill>
                  <a:schemeClr val="tx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9" name="Picture 2">
                <a:extLst>
                  <a:ext uri="{FF2B5EF4-FFF2-40B4-BE49-F238E27FC236}">
                    <a16:creationId xmlns:a16="http://schemas.microsoft.com/office/drawing/2014/main" id="{56DB9B7C-BDF7-4C98-9153-4F52D9768C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52764" y="1985109"/>
                <a:ext cx="489467" cy="734199"/>
              </a:xfrm>
              <a:prstGeom prst="rect">
                <a:avLst/>
              </a:prstGeom>
              <a:noFill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962BB2B-440D-4F8C-AACF-3480A587609A}"/>
                  </a:ext>
                </a:extLst>
              </p:cNvPr>
              <p:cNvSpPr/>
              <p:nvPr/>
            </p:nvSpPr>
            <p:spPr>
              <a:xfrm>
                <a:off x="6745420" y="2436594"/>
                <a:ext cx="273380" cy="458439"/>
              </a:xfrm>
              <a:custGeom>
                <a:avLst/>
                <a:gdLst>
                  <a:gd name="connsiteX0" fmla="*/ 136572 w 273380"/>
                  <a:gd name="connsiteY0" fmla="*/ 0 h 458439"/>
                  <a:gd name="connsiteX1" fmla="*/ 245738 w 273380"/>
                  <a:gd name="connsiteY1" fmla="*/ 109166 h 458439"/>
                  <a:gd name="connsiteX2" fmla="*/ 213764 w 273380"/>
                  <a:gd name="connsiteY2" fmla="*/ 186358 h 458439"/>
                  <a:gd name="connsiteX3" fmla="*/ 194828 w 273380"/>
                  <a:gd name="connsiteY3" fmla="*/ 199126 h 458439"/>
                  <a:gd name="connsiteX4" fmla="*/ 233345 w 273380"/>
                  <a:gd name="connsiteY4" fmla="*/ 225095 h 458439"/>
                  <a:gd name="connsiteX5" fmla="*/ 273380 w 273380"/>
                  <a:gd name="connsiteY5" fmla="*/ 321749 h 458439"/>
                  <a:gd name="connsiteX6" fmla="*/ 136690 w 273380"/>
                  <a:gd name="connsiteY6" fmla="*/ 458439 h 458439"/>
                  <a:gd name="connsiteX7" fmla="*/ 0 w 273380"/>
                  <a:gd name="connsiteY7" fmla="*/ 321749 h 458439"/>
                  <a:gd name="connsiteX8" fmla="*/ 40036 w 273380"/>
                  <a:gd name="connsiteY8" fmla="*/ 225095 h 458439"/>
                  <a:gd name="connsiteX9" fmla="*/ 78435 w 273380"/>
                  <a:gd name="connsiteY9" fmla="*/ 199205 h 458439"/>
                  <a:gd name="connsiteX10" fmla="*/ 59380 w 273380"/>
                  <a:gd name="connsiteY10" fmla="*/ 186358 h 458439"/>
                  <a:gd name="connsiteX11" fmla="*/ 27406 w 273380"/>
                  <a:gd name="connsiteY11" fmla="*/ 109166 h 458439"/>
                  <a:gd name="connsiteX12" fmla="*/ 136572 w 273380"/>
                  <a:gd name="connsiteY12" fmla="*/ 0 h 458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3380" h="458439">
                    <a:moveTo>
                      <a:pt x="136572" y="0"/>
                    </a:moveTo>
                    <a:cubicBezTo>
                      <a:pt x="196863" y="0"/>
                      <a:pt x="245738" y="48875"/>
                      <a:pt x="245738" y="109166"/>
                    </a:cubicBezTo>
                    <a:cubicBezTo>
                      <a:pt x="245738" y="139312"/>
                      <a:pt x="233520" y="166603"/>
                      <a:pt x="213764" y="186358"/>
                    </a:cubicBezTo>
                    <a:lnTo>
                      <a:pt x="194828" y="199126"/>
                    </a:lnTo>
                    <a:lnTo>
                      <a:pt x="233345" y="225095"/>
                    </a:lnTo>
                    <a:cubicBezTo>
                      <a:pt x="258081" y="249831"/>
                      <a:pt x="273380" y="284003"/>
                      <a:pt x="273380" y="321749"/>
                    </a:cubicBezTo>
                    <a:cubicBezTo>
                      <a:pt x="273380" y="397241"/>
                      <a:pt x="212182" y="458439"/>
                      <a:pt x="136690" y="458439"/>
                    </a:cubicBezTo>
                    <a:cubicBezTo>
                      <a:pt x="61198" y="458439"/>
                      <a:pt x="0" y="397241"/>
                      <a:pt x="0" y="321749"/>
                    </a:cubicBezTo>
                    <a:cubicBezTo>
                      <a:pt x="0" y="284003"/>
                      <a:pt x="15299" y="249831"/>
                      <a:pt x="40036" y="225095"/>
                    </a:cubicBezTo>
                    <a:lnTo>
                      <a:pt x="78435" y="199205"/>
                    </a:lnTo>
                    <a:lnTo>
                      <a:pt x="59380" y="186358"/>
                    </a:lnTo>
                    <a:cubicBezTo>
                      <a:pt x="39625" y="166603"/>
                      <a:pt x="27406" y="139312"/>
                      <a:pt x="27406" y="109166"/>
                    </a:cubicBezTo>
                    <a:cubicBezTo>
                      <a:pt x="27406" y="48875"/>
                      <a:pt x="76281" y="0"/>
                      <a:pt x="136572" y="0"/>
                    </a:cubicBezTo>
                    <a:close/>
                  </a:path>
                </a:pathLst>
              </a:custGeom>
              <a:solidFill>
                <a:srgbClr val="D3C5BF"/>
              </a:solidFill>
              <a:ln>
                <a:solidFill>
                  <a:schemeClr val="tx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B05345B-23D7-4032-AB21-B0531CBB7BDF}"/>
                </a:ext>
              </a:extLst>
            </p:cNvPr>
            <p:cNvGrpSpPr/>
            <p:nvPr/>
          </p:nvGrpSpPr>
          <p:grpSpPr>
            <a:xfrm rot="503397">
              <a:off x="4233221" y="3974277"/>
              <a:ext cx="378013" cy="166926"/>
              <a:chOff x="5141109" y="-839439"/>
              <a:chExt cx="857604" cy="378707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3E9A1BB-9CE4-4E57-89EC-B5939B4B76DB}"/>
                  </a:ext>
                </a:extLst>
              </p:cNvPr>
              <p:cNvSpPr/>
              <p:nvPr/>
            </p:nvSpPr>
            <p:spPr>
              <a:xfrm>
                <a:off x="5642323" y="-839439"/>
                <a:ext cx="356390" cy="35639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8497122-94F7-4595-BF0C-DE854006527F}"/>
                  </a:ext>
                </a:extLst>
              </p:cNvPr>
              <p:cNvSpPr/>
              <p:nvPr/>
            </p:nvSpPr>
            <p:spPr>
              <a:xfrm rot="20871652">
                <a:off x="5141109" y="-596750"/>
                <a:ext cx="50999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5F599F-0B53-4455-ACA7-C804A23A746C}"/>
                  </a:ext>
                </a:extLst>
              </p:cNvPr>
              <p:cNvSpPr/>
              <p:nvPr/>
            </p:nvSpPr>
            <p:spPr>
              <a:xfrm>
                <a:off x="5208320" y="-5437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49AB97B6-A2F0-459C-AAD7-395757886604}"/>
                  </a:ext>
                </a:extLst>
              </p:cNvPr>
              <p:cNvSpPr/>
              <p:nvPr/>
            </p:nvSpPr>
            <p:spPr>
              <a:xfrm>
                <a:off x="5305829" y="-564210"/>
                <a:ext cx="55518" cy="82978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725D578-5601-4050-90BA-F967DF0AEFC9}"/>
                </a:ext>
              </a:extLst>
            </p:cNvPr>
            <p:cNvSpPr/>
            <p:nvPr/>
          </p:nvSpPr>
          <p:spPr>
            <a:xfrm rot="21375049">
              <a:off x="8294940" y="3856836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86E7EE9-BF02-44EA-A145-6CDE070CEC55}"/>
                </a:ext>
              </a:extLst>
            </p:cNvPr>
            <p:cNvSpPr/>
            <p:nvPr/>
          </p:nvSpPr>
          <p:spPr>
            <a:xfrm rot="224951" flipH="1">
              <a:off x="4106030" y="3849463"/>
              <a:ext cx="138012" cy="457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4699BC3-CCCB-4795-BD95-2EB0C6CBD5C8}"/>
              </a:ext>
            </a:extLst>
          </p:cNvPr>
          <p:cNvGrpSpPr/>
          <p:nvPr/>
        </p:nvGrpSpPr>
        <p:grpSpPr>
          <a:xfrm>
            <a:off x="2697238" y="3033356"/>
            <a:ext cx="2635697" cy="3241930"/>
            <a:chOff x="4633053" y="3959929"/>
            <a:chExt cx="1308234" cy="160913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7D1E4E3-0D2C-4BC8-857B-94A27553C25E}"/>
                </a:ext>
              </a:extLst>
            </p:cNvPr>
            <p:cNvGrpSpPr/>
            <p:nvPr/>
          </p:nvGrpSpPr>
          <p:grpSpPr>
            <a:xfrm>
              <a:off x="4633053" y="3959929"/>
              <a:ext cx="1308234" cy="1609139"/>
              <a:chOff x="3966907" y="6327657"/>
              <a:chExt cx="2562042" cy="3151337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83983D3B-47F5-44D1-AC1F-9D3CA23101AE}"/>
                  </a:ext>
                </a:extLst>
              </p:cNvPr>
              <p:cNvGrpSpPr/>
              <p:nvPr/>
            </p:nvGrpSpPr>
            <p:grpSpPr>
              <a:xfrm flipH="1">
                <a:off x="4194421" y="6342971"/>
                <a:ext cx="2334528" cy="3136023"/>
                <a:chOff x="-704602" y="7985701"/>
                <a:chExt cx="3011800" cy="4045817"/>
              </a:xfrm>
            </p:grpSpPr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0C1F17-A1B8-4D92-BF4E-357846164B6C}"/>
                    </a:ext>
                  </a:extLst>
                </p:cNvPr>
                <p:cNvSpPr/>
                <p:nvPr/>
              </p:nvSpPr>
              <p:spPr>
                <a:xfrm rot="20860252">
                  <a:off x="-704602" y="7985701"/>
                  <a:ext cx="2536874" cy="2261467"/>
                </a:xfrm>
                <a:custGeom>
                  <a:avLst/>
                  <a:gdLst>
                    <a:gd name="connsiteX0" fmla="*/ 1268437 w 2536874"/>
                    <a:gd name="connsiteY0" fmla="*/ 0 h 2148762"/>
                    <a:gd name="connsiteX1" fmla="*/ 2536874 w 2536874"/>
                    <a:gd name="connsiteY1" fmla="*/ 1223889 h 2148762"/>
                    <a:gd name="connsiteX2" fmla="*/ 2530325 w 2536874"/>
                    <a:gd name="connsiteY2" fmla="*/ 1349025 h 2148762"/>
                    <a:gd name="connsiteX3" fmla="*/ 2529071 w 2536874"/>
                    <a:gd name="connsiteY3" fmla="*/ 1356956 h 2148762"/>
                    <a:gd name="connsiteX4" fmla="*/ 2506790 w 2536874"/>
                    <a:gd name="connsiteY4" fmla="*/ 1337417 h 2148762"/>
                    <a:gd name="connsiteX5" fmla="*/ 1699946 w 2536874"/>
                    <a:gd name="connsiteY5" fmla="*/ 1057940 h 2148762"/>
                    <a:gd name="connsiteX6" fmla="*/ 457279 w 2536874"/>
                    <a:gd name="connsiteY6" fmla="*/ 2035173 h 2148762"/>
                    <a:gd name="connsiteX7" fmla="*/ 439312 w 2536874"/>
                    <a:gd name="connsiteY7" fmla="*/ 2148762 h 2148762"/>
                    <a:gd name="connsiteX8" fmla="*/ 371517 w 2536874"/>
                    <a:gd name="connsiteY8" fmla="*/ 2089309 h 2148762"/>
                    <a:gd name="connsiteX9" fmla="*/ 0 w 2536874"/>
                    <a:gd name="connsiteY9" fmla="*/ 1223889 h 2148762"/>
                    <a:gd name="connsiteX10" fmla="*/ 1268437 w 2536874"/>
                    <a:gd name="connsiteY10" fmla="*/ 0 h 2148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36874" h="2148762">
                      <a:moveTo>
                        <a:pt x="1268437" y="0"/>
                      </a:moveTo>
                      <a:cubicBezTo>
                        <a:pt x="1968975" y="0"/>
                        <a:pt x="2536874" y="547954"/>
                        <a:pt x="2536874" y="1223889"/>
                      </a:cubicBezTo>
                      <a:cubicBezTo>
                        <a:pt x="2536874" y="1266135"/>
                        <a:pt x="2534656" y="1307881"/>
                        <a:pt x="2530325" y="1349025"/>
                      </a:cubicBezTo>
                      <a:lnTo>
                        <a:pt x="2529071" y="1356956"/>
                      </a:lnTo>
                      <a:lnTo>
                        <a:pt x="2506790" y="1337417"/>
                      </a:lnTo>
                      <a:cubicBezTo>
                        <a:pt x="2287529" y="1162822"/>
                        <a:pt x="2006431" y="1057940"/>
                        <a:pt x="1699946" y="1057940"/>
                      </a:cubicBezTo>
                      <a:cubicBezTo>
                        <a:pt x="1086975" y="1057940"/>
                        <a:pt x="575556" y="1477468"/>
                        <a:pt x="457279" y="2035173"/>
                      </a:cubicBezTo>
                      <a:lnTo>
                        <a:pt x="439312" y="2148762"/>
                      </a:lnTo>
                      <a:lnTo>
                        <a:pt x="371517" y="2089309"/>
                      </a:lnTo>
                      <a:cubicBezTo>
                        <a:pt x="141975" y="1867829"/>
                        <a:pt x="0" y="1561857"/>
                        <a:pt x="0" y="1223889"/>
                      </a:cubicBezTo>
                      <a:cubicBezTo>
                        <a:pt x="0" y="547954"/>
                        <a:pt x="567899" y="0"/>
                        <a:pt x="126843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C2B00300-3948-430A-ACC3-8167B09B39F1}"/>
                    </a:ext>
                  </a:extLst>
                </p:cNvPr>
                <p:cNvGrpSpPr/>
                <p:nvPr/>
              </p:nvGrpSpPr>
              <p:grpSpPr>
                <a:xfrm>
                  <a:off x="-229676" y="8483998"/>
                  <a:ext cx="2536874" cy="3547520"/>
                  <a:chOff x="-229676" y="8483998"/>
                  <a:chExt cx="2536874" cy="3547520"/>
                </a:xfrm>
              </p:grpSpPr>
              <p:cxnSp>
                <p:nvCxnSpPr>
                  <p:cNvPr id="172" name="Straight Connector 171">
                    <a:extLst>
                      <a:ext uri="{FF2B5EF4-FFF2-40B4-BE49-F238E27FC236}">
                        <a16:creationId xmlns:a16="http://schemas.microsoft.com/office/drawing/2014/main" id="{78A28565-CCC4-4C92-8993-62C5F619B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366667" y="10597449"/>
                    <a:ext cx="0" cy="124701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Straight Connector 172">
                    <a:extLst>
                      <a:ext uri="{FF2B5EF4-FFF2-40B4-BE49-F238E27FC236}">
                        <a16:creationId xmlns:a16="http://schemas.microsoft.com/office/drawing/2014/main" id="{BE593A4F-79F6-45D1-916A-67924290F9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3414" y="10763399"/>
                    <a:ext cx="0" cy="1247009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BABEEAB-1FDF-4E65-97DD-6B87CA05A70C}"/>
                      </a:ext>
                    </a:extLst>
                  </p:cNvPr>
                  <p:cNvSpPr/>
                  <p:nvPr/>
                </p:nvSpPr>
                <p:spPr>
                  <a:xfrm>
                    <a:off x="-229676" y="8483998"/>
                    <a:ext cx="2536874" cy="2447778"/>
                  </a:xfrm>
                  <a:prstGeom prst="ellipse">
                    <a:avLst/>
                  </a:prstGeom>
                  <a:solidFill>
                    <a:schemeClr val="accent2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5" name="Rectangle: Top Corners Rounded 174">
                    <a:extLst>
                      <a:ext uri="{FF2B5EF4-FFF2-40B4-BE49-F238E27FC236}">
                        <a16:creationId xmlns:a16="http://schemas.microsoft.com/office/drawing/2014/main" id="{8314517A-7A9E-4325-B815-3758D9D6DF30}"/>
                      </a:ext>
                    </a:extLst>
                  </p:cNvPr>
                  <p:cNvSpPr/>
                  <p:nvPr/>
                </p:nvSpPr>
                <p:spPr>
                  <a:xfrm>
                    <a:off x="898491" y="11831208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CC14A61E-A6C2-4556-AA9F-9ECBF78B1448}"/>
                      </a:ext>
                    </a:extLst>
                  </p:cNvPr>
                  <p:cNvSpPr/>
                  <p:nvPr/>
                </p:nvSpPr>
                <p:spPr>
                  <a:xfrm rot="21237744">
                    <a:off x="579209" y="9970151"/>
                    <a:ext cx="649908" cy="923977"/>
                  </a:xfrm>
                  <a:custGeom>
                    <a:avLst/>
                    <a:gdLst>
                      <a:gd name="connsiteX0" fmla="*/ 115393 w 649909"/>
                      <a:gd name="connsiteY0" fmla="*/ 0 h 923977"/>
                      <a:gd name="connsiteX1" fmla="*/ 29668 w 649909"/>
                      <a:gd name="connsiteY1" fmla="*/ 438150 h 923977"/>
                      <a:gd name="connsiteX2" fmla="*/ 563068 w 649909"/>
                      <a:gd name="connsiteY2" fmla="*/ 847725 h 923977"/>
                      <a:gd name="connsiteX3" fmla="*/ 648793 w 649909"/>
                      <a:gd name="connsiteY3" fmla="*/ 923925 h 923977"/>
                      <a:gd name="connsiteX4" fmla="*/ 648793 w 649909"/>
                      <a:gd name="connsiteY4" fmla="*/ 923925 h 923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909" h="923977">
                        <a:moveTo>
                          <a:pt x="115393" y="0"/>
                        </a:moveTo>
                        <a:cubicBezTo>
                          <a:pt x="35224" y="148431"/>
                          <a:pt x="-44945" y="296863"/>
                          <a:pt x="29668" y="438150"/>
                        </a:cubicBezTo>
                        <a:cubicBezTo>
                          <a:pt x="104280" y="579438"/>
                          <a:pt x="459881" y="766763"/>
                          <a:pt x="563068" y="847725"/>
                        </a:cubicBezTo>
                        <a:cubicBezTo>
                          <a:pt x="666255" y="928687"/>
                          <a:pt x="648793" y="923925"/>
                          <a:pt x="648793" y="923925"/>
                        </a:cubicBezTo>
                        <a:lnTo>
                          <a:pt x="648793" y="923925"/>
                        </a:lnTo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33F6DAE7-B58A-44A5-99FE-C82D2F711748}"/>
                      </a:ext>
                    </a:extLst>
                  </p:cNvPr>
                  <p:cNvSpPr/>
                  <p:nvPr/>
                </p:nvSpPr>
                <p:spPr>
                  <a:xfrm>
                    <a:off x="1648470" y="9623682"/>
                    <a:ext cx="184935" cy="190500"/>
                  </a:xfrm>
                  <a:custGeom>
                    <a:avLst/>
                    <a:gdLst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166688 w 209668"/>
                      <a:gd name="connsiteY5" fmla="*/ 52387 h 195262"/>
                      <a:gd name="connsiteX6" fmla="*/ 200025 w 209668"/>
                      <a:gd name="connsiteY6" fmla="*/ 61912 h 195262"/>
                      <a:gd name="connsiteX7" fmla="*/ 209550 w 209668"/>
                      <a:gd name="connsiteY7" fmla="*/ 76200 h 195262"/>
                      <a:gd name="connsiteX8" fmla="*/ 185738 w 209668"/>
                      <a:gd name="connsiteY8" fmla="*/ 157162 h 195262"/>
                      <a:gd name="connsiteX9" fmla="*/ 166688 w 209668"/>
                      <a:gd name="connsiteY9" fmla="*/ 166687 h 195262"/>
                      <a:gd name="connsiteX10" fmla="*/ 123825 w 209668"/>
                      <a:gd name="connsiteY10" fmla="*/ 185737 h 195262"/>
                      <a:gd name="connsiteX11" fmla="*/ 109538 w 209668"/>
                      <a:gd name="connsiteY11" fmla="*/ 190500 h 195262"/>
                      <a:gd name="connsiteX12" fmla="*/ 95250 w 209668"/>
                      <a:gd name="connsiteY12" fmla="*/ 195262 h 195262"/>
                      <a:gd name="connsiteX13" fmla="*/ 23813 w 209668"/>
                      <a:gd name="connsiteY13" fmla="*/ 190500 h 195262"/>
                      <a:gd name="connsiteX14" fmla="*/ 9525 w 209668"/>
                      <a:gd name="connsiteY14" fmla="*/ 185737 h 195262"/>
                      <a:gd name="connsiteX15" fmla="*/ 0 w 209668"/>
                      <a:gd name="connsiteY15" fmla="*/ 176212 h 195262"/>
                      <a:gd name="connsiteX0" fmla="*/ 33338 w 209668"/>
                      <a:gd name="connsiteY0" fmla="*/ 0 h 195262"/>
                      <a:gd name="connsiteX1" fmla="*/ 57150 w 209668"/>
                      <a:gd name="connsiteY1" fmla="*/ 14287 h 195262"/>
                      <a:gd name="connsiteX2" fmla="*/ 71438 w 209668"/>
                      <a:gd name="connsiteY2" fmla="*/ 23812 h 195262"/>
                      <a:gd name="connsiteX3" fmla="*/ 114300 w 209668"/>
                      <a:gd name="connsiteY3" fmla="*/ 33337 h 195262"/>
                      <a:gd name="connsiteX4" fmla="*/ 128588 w 209668"/>
                      <a:gd name="connsiteY4" fmla="*/ 42862 h 195262"/>
                      <a:gd name="connsiteX5" fmla="*/ 200025 w 209668"/>
                      <a:gd name="connsiteY5" fmla="*/ 61912 h 195262"/>
                      <a:gd name="connsiteX6" fmla="*/ 209550 w 209668"/>
                      <a:gd name="connsiteY6" fmla="*/ 76200 h 195262"/>
                      <a:gd name="connsiteX7" fmla="*/ 185738 w 209668"/>
                      <a:gd name="connsiteY7" fmla="*/ 157162 h 195262"/>
                      <a:gd name="connsiteX8" fmla="*/ 166688 w 209668"/>
                      <a:gd name="connsiteY8" fmla="*/ 166687 h 195262"/>
                      <a:gd name="connsiteX9" fmla="*/ 123825 w 209668"/>
                      <a:gd name="connsiteY9" fmla="*/ 185737 h 195262"/>
                      <a:gd name="connsiteX10" fmla="*/ 109538 w 209668"/>
                      <a:gd name="connsiteY10" fmla="*/ 190500 h 195262"/>
                      <a:gd name="connsiteX11" fmla="*/ 95250 w 209668"/>
                      <a:gd name="connsiteY11" fmla="*/ 195262 h 195262"/>
                      <a:gd name="connsiteX12" fmla="*/ 23813 w 209668"/>
                      <a:gd name="connsiteY12" fmla="*/ 190500 h 195262"/>
                      <a:gd name="connsiteX13" fmla="*/ 9525 w 209668"/>
                      <a:gd name="connsiteY13" fmla="*/ 185737 h 195262"/>
                      <a:gd name="connsiteX14" fmla="*/ 0 w 209668"/>
                      <a:gd name="connsiteY14" fmla="*/ 176212 h 195262"/>
                      <a:gd name="connsiteX0" fmla="*/ 33338 w 202730"/>
                      <a:gd name="connsiteY0" fmla="*/ 0 h 195262"/>
                      <a:gd name="connsiteX1" fmla="*/ 57150 w 202730"/>
                      <a:gd name="connsiteY1" fmla="*/ 14287 h 195262"/>
                      <a:gd name="connsiteX2" fmla="*/ 71438 w 202730"/>
                      <a:gd name="connsiteY2" fmla="*/ 23812 h 195262"/>
                      <a:gd name="connsiteX3" fmla="*/ 114300 w 202730"/>
                      <a:gd name="connsiteY3" fmla="*/ 33337 h 195262"/>
                      <a:gd name="connsiteX4" fmla="*/ 128588 w 202730"/>
                      <a:gd name="connsiteY4" fmla="*/ 42862 h 195262"/>
                      <a:gd name="connsiteX5" fmla="*/ 200025 w 202730"/>
                      <a:gd name="connsiteY5" fmla="*/ 61912 h 195262"/>
                      <a:gd name="connsiteX6" fmla="*/ 185738 w 202730"/>
                      <a:gd name="connsiteY6" fmla="*/ 157162 h 195262"/>
                      <a:gd name="connsiteX7" fmla="*/ 166688 w 202730"/>
                      <a:gd name="connsiteY7" fmla="*/ 166687 h 195262"/>
                      <a:gd name="connsiteX8" fmla="*/ 123825 w 202730"/>
                      <a:gd name="connsiteY8" fmla="*/ 185737 h 195262"/>
                      <a:gd name="connsiteX9" fmla="*/ 109538 w 202730"/>
                      <a:gd name="connsiteY9" fmla="*/ 190500 h 195262"/>
                      <a:gd name="connsiteX10" fmla="*/ 95250 w 202730"/>
                      <a:gd name="connsiteY10" fmla="*/ 195262 h 195262"/>
                      <a:gd name="connsiteX11" fmla="*/ 23813 w 202730"/>
                      <a:gd name="connsiteY11" fmla="*/ 190500 h 195262"/>
                      <a:gd name="connsiteX12" fmla="*/ 9525 w 202730"/>
                      <a:gd name="connsiteY12" fmla="*/ 185737 h 195262"/>
                      <a:gd name="connsiteX13" fmla="*/ 0 w 202730"/>
                      <a:gd name="connsiteY13" fmla="*/ 176212 h 195262"/>
                      <a:gd name="connsiteX0" fmla="*/ 33338 w 207126"/>
                      <a:gd name="connsiteY0" fmla="*/ 0 h 195262"/>
                      <a:gd name="connsiteX1" fmla="*/ 57150 w 207126"/>
                      <a:gd name="connsiteY1" fmla="*/ 14287 h 195262"/>
                      <a:gd name="connsiteX2" fmla="*/ 71438 w 207126"/>
                      <a:gd name="connsiteY2" fmla="*/ 23812 h 195262"/>
                      <a:gd name="connsiteX3" fmla="*/ 114300 w 207126"/>
                      <a:gd name="connsiteY3" fmla="*/ 33337 h 195262"/>
                      <a:gd name="connsiteX4" fmla="*/ 128588 w 207126"/>
                      <a:gd name="connsiteY4" fmla="*/ 42862 h 195262"/>
                      <a:gd name="connsiteX5" fmla="*/ 204787 w 207126"/>
                      <a:gd name="connsiteY5" fmla="*/ 76199 h 195262"/>
                      <a:gd name="connsiteX6" fmla="*/ 185738 w 207126"/>
                      <a:gd name="connsiteY6" fmla="*/ 157162 h 195262"/>
                      <a:gd name="connsiteX7" fmla="*/ 166688 w 207126"/>
                      <a:gd name="connsiteY7" fmla="*/ 166687 h 195262"/>
                      <a:gd name="connsiteX8" fmla="*/ 123825 w 207126"/>
                      <a:gd name="connsiteY8" fmla="*/ 185737 h 195262"/>
                      <a:gd name="connsiteX9" fmla="*/ 109538 w 207126"/>
                      <a:gd name="connsiteY9" fmla="*/ 190500 h 195262"/>
                      <a:gd name="connsiteX10" fmla="*/ 95250 w 207126"/>
                      <a:gd name="connsiteY10" fmla="*/ 195262 h 195262"/>
                      <a:gd name="connsiteX11" fmla="*/ 23813 w 207126"/>
                      <a:gd name="connsiteY11" fmla="*/ 190500 h 195262"/>
                      <a:gd name="connsiteX12" fmla="*/ 9525 w 207126"/>
                      <a:gd name="connsiteY12" fmla="*/ 185737 h 195262"/>
                      <a:gd name="connsiteX13" fmla="*/ 0 w 207126"/>
                      <a:gd name="connsiteY13" fmla="*/ 176212 h 195262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109538 w 207126"/>
                      <a:gd name="connsiteY9" fmla="*/ 190500 h 190500"/>
                      <a:gd name="connsiteX10" fmla="*/ 23813 w 207126"/>
                      <a:gd name="connsiteY10" fmla="*/ 190500 h 190500"/>
                      <a:gd name="connsiteX11" fmla="*/ 9525 w 207126"/>
                      <a:gd name="connsiteY11" fmla="*/ 185737 h 190500"/>
                      <a:gd name="connsiteX12" fmla="*/ 0 w 207126"/>
                      <a:gd name="connsiteY12" fmla="*/ 176212 h 190500"/>
                      <a:gd name="connsiteX0" fmla="*/ 33338 w 207126"/>
                      <a:gd name="connsiteY0" fmla="*/ 0 h 190500"/>
                      <a:gd name="connsiteX1" fmla="*/ 57150 w 207126"/>
                      <a:gd name="connsiteY1" fmla="*/ 14287 h 190500"/>
                      <a:gd name="connsiteX2" fmla="*/ 71438 w 207126"/>
                      <a:gd name="connsiteY2" fmla="*/ 23812 h 190500"/>
                      <a:gd name="connsiteX3" fmla="*/ 114300 w 207126"/>
                      <a:gd name="connsiteY3" fmla="*/ 33337 h 190500"/>
                      <a:gd name="connsiteX4" fmla="*/ 128588 w 207126"/>
                      <a:gd name="connsiteY4" fmla="*/ 42862 h 190500"/>
                      <a:gd name="connsiteX5" fmla="*/ 204787 w 207126"/>
                      <a:gd name="connsiteY5" fmla="*/ 76199 h 190500"/>
                      <a:gd name="connsiteX6" fmla="*/ 185738 w 207126"/>
                      <a:gd name="connsiteY6" fmla="*/ 157162 h 190500"/>
                      <a:gd name="connsiteX7" fmla="*/ 166688 w 207126"/>
                      <a:gd name="connsiteY7" fmla="*/ 166687 h 190500"/>
                      <a:gd name="connsiteX8" fmla="*/ 123825 w 207126"/>
                      <a:gd name="connsiteY8" fmla="*/ 185737 h 190500"/>
                      <a:gd name="connsiteX9" fmla="*/ 23813 w 207126"/>
                      <a:gd name="connsiteY9" fmla="*/ 190500 h 190500"/>
                      <a:gd name="connsiteX10" fmla="*/ 9525 w 207126"/>
                      <a:gd name="connsiteY10" fmla="*/ 185737 h 190500"/>
                      <a:gd name="connsiteX11" fmla="*/ 0 w 207126"/>
                      <a:gd name="connsiteY11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71438 w 207779"/>
                      <a:gd name="connsiteY2" fmla="*/ 23812 h 190500"/>
                      <a:gd name="connsiteX3" fmla="*/ 114300 w 207779"/>
                      <a:gd name="connsiteY3" fmla="*/ 33337 h 190500"/>
                      <a:gd name="connsiteX4" fmla="*/ 128588 w 207779"/>
                      <a:gd name="connsiteY4" fmla="*/ 42862 h 190500"/>
                      <a:gd name="connsiteX5" fmla="*/ 204787 w 207779"/>
                      <a:gd name="connsiteY5" fmla="*/ 76199 h 190500"/>
                      <a:gd name="connsiteX6" fmla="*/ 185738 w 207779"/>
                      <a:gd name="connsiteY6" fmla="*/ 157162 h 190500"/>
                      <a:gd name="connsiteX7" fmla="*/ 123825 w 207779"/>
                      <a:gd name="connsiteY7" fmla="*/ 185737 h 190500"/>
                      <a:gd name="connsiteX8" fmla="*/ 23813 w 207779"/>
                      <a:gd name="connsiteY8" fmla="*/ 190500 h 190500"/>
                      <a:gd name="connsiteX9" fmla="*/ 9525 w 207779"/>
                      <a:gd name="connsiteY9" fmla="*/ 185737 h 190500"/>
                      <a:gd name="connsiteX10" fmla="*/ 0 w 207779"/>
                      <a:gd name="connsiteY10" fmla="*/ 176212 h 190500"/>
                      <a:gd name="connsiteX0" fmla="*/ 33338 w 207779"/>
                      <a:gd name="connsiteY0" fmla="*/ 0 h 190500"/>
                      <a:gd name="connsiteX1" fmla="*/ 57150 w 207779"/>
                      <a:gd name="connsiteY1" fmla="*/ 14287 h 190500"/>
                      <a:gd name="connsiteX2" fmla="*/ 114300 w 207779"/>
                      <a:gd name="connsiteY2" fmla="*/ 33337 h 190500"/>
                      <a:gd name="connsiteX3" fmla="*/ 128588 w 207779"/>
                      <a:gd name="connsiteY3" fmla="*/ 42862 h 190500"/>
                      <a:gd name="connsiteX4" fmla="*/ 204787 w 207779"/>
                      <a:gd name="connsiteY4" fmla="*/ 76199 h 190500"/>
                      <a:gd name="connsiteX5" fmla="*/ 185738 w 207779"/>
                      <a:gd name="connsiteY5" fmla="*/ 157162 h 190500"/>
                      <a:gd name="connsiteX6" fmla="*/ 123825 w 207779"/>
                      <a:gd name="connsiteY6" fmla="*/ 185737 h 190500"/>
                      <a:gd name="connsiteX7" fmla="*/ 23813 w 207779"/>
                      <a:gd name="connsiteY7" fmla="*/ 190500 h 190500"/>
                      <a:gd name="connsiteX8" fmla="*/ 9525 w 207779"/>
                      <a:gd name="connsiteY8" fmla="*/ 185737 h 190500"/>
                      <a:gd name="connsiteX9" fmla="*/ 0 w 207779"/>
                      <a:gd name="connsiteY9" fmla="*/ 176212 h 190500"/>
                      <a:gd name="connsiteX0" fmla="*/ 33338 w 208748"/>
                      <a:gd name="connsiteY0" fmla="*/ 0 h 190500"/>
                      <a:gd name="connsiteX1" fmla="*/ 57150 w 208748"/>
                      <a:gd name="connsiteY1" fmla="*/ 14287 h 190500"/>
                      <a:gd name="connsiteX2" fmla="*/ 114300 w 208748"/>
                      <a:gd name="connsiteY2" fmla="*/ 33337 h 190500"/>
                      <a:gd name="connsiteX3" fmla="*/ 204787 w 208748"/>
                      <a:gd name="connsiteY3" fmla="*/ 76199 h 190500"/>
                      <a:gd name="connsiteX4" fmla="*/ 185738 w 208748"/>
                      <a:gd name="connsiteY4" fmla="*/ 157162 h 190500"/>
                      <a:gd name="connsiteX5" fmla="*/ 123825 w 208748"/>
                      <a:gd name="connsiteY5" fmla="*/ 185737 h 190500"/>
                      <a:gd name="connsiteX6" fmla="*/ 23813 w 208748"/>
                      <a:gd name="connsiteY6" fmla="*/ 190500 h 190500"/>
                      <a:gd name="connsiteX7" fmla="*/ 9525 w 208748"/>
                      <a:gd name="connsiteY7" fmla="*/ 185737 h 190500"/>
                      <a:gd name="connsiteX8" fmla="*/ 0 w 208748"/>
                      <a:gd name="connsiteY8" fmla="*/ 176212 h 190500"/>
                      <a:gd name="connsiteX0" fmla="*/ 23813 w 199223"/>
                      <a:gd name="connsiteY0" fmla="*/ 0 h 190500"/>
                      <a:gd name="connsiteX1" fmla="*/ 47625 w 199223"/>
                      <a:gd name="connsiteY1" fmla="*/ 14287 h 190500"/>
                      <a:gd name="connsiteX2" fmla="*/ 104775 w 199223"/>
                      <a:gd name="connsiteY2" fmla="*/ 33337 h 190500"/>
                      <a:gd name="connsiteX3" fmla="*/ 195262 w 199223"/>
                      <a:gd name="connsiteY3" fmla="*/ 76199 h 190500"/>
                      <a:gd name="connsiteX4" fmla="*/ 176213 w 199223"/>
                      <a:gd name="connsiteY4" fmla="*/ 157162 h 190500"/>
                      <a:gd name="connsiteX5" fmla="*/ 114300 w 199223"/>
                      <a:gd name="connsiteY5" fmla="*/ 185737 h 190500"/>
                      <a:gd name="connsiteX6" fmla="*/ 14288 w 199223"/>
                      <a:gd name="connsiteY6" fmla="*/ 190500 h 190500"/>
                      <a:gd name="connsiteX7" fmla="*/ 0 w 199223"/>
                      <a:gd name="connsiteY7" fmla="*/ 185737 h 190500"/>
                      <a:gd name="connsiteX0" fmla="*/ 9525 w 184935"/>
                      <a:gd name="connsiteY0" fmla="*/ 0 h 190500"/>
                      <a:gd name="connsiteX1" fmla="*/ 33337 w 184935"/>
                      <a:gd name="connsiteY1" fmla="*/ 14287 h 190500"/>
                      <a:gd name="connsiteX2" fmla="*/ 90487 w 184935"/>
                      <a:gd name="connsiteY2" fmla="*/ 33337 h 190500"/>
                      <a:gd name="connsiteX3" fmla="*/ 180974 w 184935"/>
                      <a:gd name="connsiteY3" fmla="*/ 76199 h 190500"/>
                      <a:gd name="connsiteX4" fmla="*/ 161925 w 184935"/>
                      <a:gd name="connsiteY4" fmla="*/ 157162 h 190500"/>
                      <a:gd name="connsiteX5" fmla="*/ 100012 w 184935"/>
                      <a:gd name="connsiteY5" fmla="*/ 185737 h 190500"/>
                      <a:gd name="connsiteX6" fmla="*/ 0 w 184935"/>
                      <a:gd name="connsiteY6" fmla="*/ 190500 h 190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4935" h="190500">
                        <a:moveTo>
                          <a:pt x="9525" y="0"/>
                        </a:moveTo>
                        <a:cubicBezTo>
                          <a:pt x="17462" y="4762"/>
                          <a:pt x="19843" y="8731"/>
                          <a:pt x="33337" y="14287"/>
                        </a:cubicBezTo>
                        <a:cubicBezTo>
                          <a:pt x="46831" y="19843"/>
                          <a:pt x="65881" y="23018"/>
                          <a:pt x="90487" y="33337"/>
                        </a:cubicBezTo>
                        <a:cubicBezTo>
                          <a:pt x="115093" y="43656"/>
                          <a:pt x="169068" y="55562"/>
                          <a:pt x="180974" y="76199"/>
                        </a:cubicBezTo>
                        <a:cubicBezTo>
                          <a:pt x="192880" y="96836"/>
                          <a:pt x="175419" y="138906"/>
                          <a:pt x="161925" y="157162"/>
                        </a:cubicBezTo>
                        <a:cubicBezTo>
                          <a:pt x="148431" y="175418"/>
                          <a:pt x="126999" y="180181"/>
                          <a:pt x="100012" y="185737"/>
                        </a:cubicBezTo>
                        <a:cubicBezTo>
                          <a:pt x="73025" y="191293"/>
                          <a:pt x="33337" y="188912"/>
                          <a:pt x="0" y="190500"/>
                        </a:cubicBezTo>
                      </a:path>
                    </a:pathLst>
                  </a:cu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8" name="Rectangle: Top Corners Rounded 177">
                    <a:extLst>
                      <a:ext uri="{FF2B5EF4-FFF2-40B4-BE49-F238E27FC236}">
                        <a16:creationId xmlns:a16="http://schemas.microsoft.com/office/drawing/2014/main" id="{1F2AD753-844E-4B8E-B3CD-4E4F113FD6B0}"/>
                      </a:ext>
                    </a:extLst>
                  </p:cNvPr>
                  <p:cNvSpPr/>
                  <p:nvPr/>
                </p:nvSpPr>
                <p:spPr>
                  <a:xfrm>
                    <a:off x="1191744" y="11665256"/>
                    <a:ext cx="669495" cy="200310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chemeClr val="tx1"/>
                  </a:solidFill>
                  <a:ln>
                    <a:noFill/>
                  </a:ln>
                  <a:effectLst>
                    <a:innerShdw blurRad="114300">
                      <a:prstClr val="black"/>
                    </a:inn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45720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1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C2E25E9-94D8-4D8A-9FDB-7413F9EECEDA}"/>
                  </a:ext>
                </a:extLst>
              </p:cNvPr>
              <p:cNvSpPr/>
              <p:nvPr/>
            </p:nvSpPr>
            <p:spPr>
              <a:xfrm>
                <a:off x="3966907" y="6327657"/>
                <a:ext cx="2509532" cy="824053"/>
              </a:xfrm>
              <a:custGeom>
                <a:avLst/>
                <a:gdLst>
                  <a:gd name="connsiteX0" fmla="*/ 1150401 w 2300802"/>
                  <a:gd name="connsiteY0" fmla="*/ 0 h 710731"/>
                  <a:gd name="connsiteX1" fmla="*/ 2265744 w 2300802"/>
                  <a:gd name="connsiteY1" fmla="*/ 640511 h 710731"/>
                  <a:gd name="connsiteX2" fmla="*/ 2300802 w 2300802"/>
                  <a:gd name="connsiteY2" fmla="*/ 710731 h 710731"/>
                  <a:gd name="connsiteX3" fmla="*/ 0 w 2300802"/>
                  <a:gd name="connsiteY3" fmla="*/ 710731 h 710731"/>
                  <a:gd name="connsiteX4" fmla="*/ 35058 w 2300802"/>
                  <a:gd name="connsiteY4" fmla="*/ 640511 h 710731"/>
                  <a:gd name="connsiteX5" fmla="*/ 1150401 w 2300802"/>
                  <a:gd name="connsiteY5" fmla="*/ 0 h 71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00802" h="710731">
                    <a:moveTo>
                      <a:pt x="1150401" y="0"/>
                    </a:moveTo>
                    <a:cubicBezTo>
                      <a:pt x="1632021" y="0"/>
                      <a:pt x="2050948" y="258994"/>
                      <a:pt x="2265744" y="640511"/>
                    </a:cubicBezTo>
                    <a:lnTo>
                      <a:pt x="2300802" y="710731"/>
                    </a:lnTo>
                    <a:lnTo>
                      <a:pt x="0" y="710731"/>
                    </a:lnTo>
                    <a:lnTo>
                      <a:pt x="35058" y="640511"/>
                    </a:lnTo>
                    <a:cubicBezTo>
                      <a:pt x="249854" y="258994"/>
                      <a:pt x="668781" y="0"/>
                      <a:pt x="1150401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47B52E3-AA78-4F15-8248-823472E410DA}"/>
                  </a:ext>
                </a:extLst>
              </p:cNvPr>
              <p:cNvGrpSpPr/>
              <p:nvPr/>
            </p:nvGrpSpPr>
            <p:grpSpPr>
              <a:xfrm>
                <a:off x="5284903" y="6347744"/>
                <a:ext cx="1054009" cy="1558727"/>
                <a:chOff x="5284903" y="6347744"/>
                <a:chExt cx="1054009" cy="1558727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C50430E-D3EB-4B18-A466-8678A2F99FEA}"/>
                    </a:ext>
                  </a:extLst>
                </p:cNvPr>
                <p:cNvSpPr/>
                <p:nvPr/>
              </p:nvSpPr>
              <p:spPr>
                <a:xfrm rot="20615175" flipH="1">
                  <a:off x="5462558" y="6571117"/>
                  <a:ext cx="876354" cy="133535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E0C06640-AA5C-4783-BBAF-EC8CF0F7837A}"/>
                    </a:ext>
                  </a:extLst>
                </p:cNvPr>
                <p:cNvSpPr/>
                <p:nvPr/>
              </p:nvSpPr>
              <p:spPr>
                <a:xfrm rot="20615175" flipH="1">
                  <a:off x="5388604" y="6455682"/>
                  <a:ext cx="751682" cy="1264289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96C97EE2-DFDF-4745-9C0B-4508E96B00F3}"/>
                    </a:ext>
                  </a:extLst>
                </p:cNvPr>
                <p:cNvSpPr/>
                <p:nvPr/>
              </p:nvSpPr>
              <p:spPr>
                <a:xfrm rot="20615175" flipH="1">
                  <a:off x="5284903" y="6347744"/>
                  <a:ext cx="636109" cy="1184424"/>
                </a:xfrm>
                <a:custGeom>
                  <a:avLst/>
                  <a:gdLst>
                    <a:gd name="connsiteX0" fmla="*/ 983200 w 1326703"/>
                    <a:gd name="connsiteY0" fmla="*/ 0 h 1897340"/>
                    <a:gd name="connsiteX1" fmla="*/ 1275573 w 1326703"/>
                    <a:gd name="connsiteY1" fmla="*/ 42650 h 1897340"/>
                    <a:gd name="connsiteX2" fmla="*/ 1326703 w 1326703"/>
                    <a:gd name="connsiteY2" fmla="*/ 60707 h 1897340"/>
                    <a:gd name="connsiteX3" fmla="*/ 1299167 w 1326703"/>
                    <a:gd name="connsiteY3" fmla="*/ 62048 h 1897340"/>
                    <a:gd name="connsiteX4" fmla="*/ 416493 w 1326703"/>
                    <a:gd name="connsiteY4" fmla="*/ 1005820 h 1897340"/>
                    <a:gd name="connsiteX5" fmla="*/ 1016987 w 1326703"/>
                    <a:gd name="connsiteY5" fmla="*/ 1879939 h 1897340"/>
                    <a:gd name="connsiteX6" fmla="*/ 1056191 w 1326703"/>
                    <a:gd name="connsiteY6" fmla="*/ 1893784 h 1897340"/>
                    <a:gd name="connsiteX7" fmla="*/ 983200 w 1326703"/>
                    <a:gd name="connsiteY7" fmla="*/ 1897340 h 1897340"/>
                    <a:gd name="connsiteX8" fmla="*/ 0 w 1326703"/>
                    <a:gd name="connsiteY8" fmla="*/ 948670 h 1897340"/>
                    <a:gd name="connsiteX9" fmla="*/ 983200 w 1326703"/>
                    <a:gd name="connsiteY9" fmla="*/ 0 h 1897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26703" h="1897340">
                      <a:moveTo>
                        <a:pt x="983200" y="0"/>
                      </a:moveTo>
                      <a:cubicBezTo>
                        <a:pt x="1085014" y="0"/>
                        <a:pt x="1183213" y="14932"/>
                        <a:pt x="1275573" y="42650"/>
                      </a:cubicBezTo>
                      <a:lnTo>
                        <a:pt x="1326703" y="60707"/>
                      </a:lnTo>
                      <a:lnTo>
                        <a:pt x="1299167" y="62048"/>
                      </a:lnTo>
                      <a:cubicBezTo>
                        <a:pt x="803382" y="110630"/>
                        <a:pt x="416493" y="514630"/>
                        <a:pt x="416493" y="1005820"/>
                      </a:cubicBezTo>
                      <a:cubicBezTo>
                        <a:pt x="416493" y="1398772"/>
                        <a:pt x="664102" y="1735923"/>
                        <a:pt x="1016987" y="1879939"/>
                      </a:cubicBezTo>
                      <a:lnTo>
                        <a:pt x="1056191" y="1893784"/>
                      </a:lnTo>
                      <a:lnTo>
                        <a:pt x="983200" y="1897340"/>
                      </a:lnTo>
                      <a:cubicBezTo>
                        <a:pt x="440194" y="1897340"/>
                        <a:pt x="0" y="1472606"/>
                        <a:pt x="0" y="948670"/>
                      </a:cubicBezTo>
                      <a:cubicBezTo>
                        <a:pt x="0" y="424734"/>
                        <a:pt x="440194" y="0"/>
                        <a:pt x="9832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45720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FB8FC5E-C2BA-4637-B2C4-1DBD7270B40F}"/>
                </a:ext>
              </a:extLst>
            </p:cNvPr>
            <p:cNvSpPr/>
            <p:nvPr/>
          </p:nvSpPr>
          <p:spPr>
            <a:xfrm flipH="1">
              <a:off x="5116672" y="4496904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849377D-8F67-4A09-89FE-33CAD10A5197}"/>
                </a:ext>
              </a:extLst>
            </p:cNvPr>
            <p:cNvSpPr/>
            <p:nvPr/>
          </p:nvSpPr>
          <p:spPr>
            <a:xfrm flipH="1">
              <a:off x="4854804" y="4481432"/>
              <a:ext cx="89783" cy="8917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01182B-BFB7-4142-AB00-38F8550A3C50}"/>
                </a:ext>
              </a:extLst>
            </p:cNvPr>
            <p:cNvSpPr/>
            <p:nvPr/>
          </p:nvSpPr>
          <p:spPr>
            <a:xfrm flipH="1">
              <a:off x="5131503" y="4526021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34A5035-878F-4DEC-8BAB-F3F567D6BF42}"/>
                </a:ext>
              </a:extLst>
            </p:cNvPr>
            <p:cNvSpPr/>
            <p:nvPr/>
          </p:nvSpPr>
          <p:spPr>
            <a:xfrm flipH="1">
              <a:off x="4869257" y="4513329"/>
              <a:ext cx="35588" cy="3534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79" name="emojimouth">
            <a:hlinkClick r:id="" action="ppaction://media"/>
            <a:extLst>
              <a:ext uri="{FF2B5EF4-FFF2-40B4-BE49-F238E27FC236}">
                <a16:creationId xmlns:a16="http://schemas.microsoft.com/office/drawing/2014/main" id="{5039D378-9C35-4020-BEB7-C7970F3740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" end="2376.3"/>
                </p14:media>
              </p:ext>
            </p:extLst>
          </p:nvPr>
        </p:nvPicPr>
        <p:blipFill rotWithShape="1">
          <a:blip r:embed="rId8"/>
          <a:srcRect l="47529" t="18259" r="41262" b="68965"/>
          <a:stretch/>
        </p:blipFill>
        <p:spPr>
          <a:xfrm flipH="1">
            <a:off x="3310687" y="4548699"/>
            <a:ext cx="454481" cy="291387"/>
          </a:xfrm>
          <a:prstGeom prst="rect">
            <a:avLst/>
          </a:prstGeom>
        </p:spPr>
      </p:pic>
      <p:pic>
        <p:nvPicPr>
          <p:cNvPr id="5" name="AIVoiceGenerator_com_11-12-2024T16_13_40_ F">
            <a:hlinkClick r:id="" action="ppaction://media"/>
            <a:extLst>
              <a:ext uri="{FF2B5EF4-FFF2-40B4-BE49-F238E27FC236}">
                <a16:creationId xmlns:a16="http://schemas.microsoft.com/office/drawing/2014/main" id="{DE4D166E-730B-4ECE-B813-C9EE681CA03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5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9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9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vide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2521</TotalTime>
  <Words>2</Words>
  <Application>Microsoft Office PowerPoint</Application>
  <PresentationFormat>Widescreen</PresentationFormat>
  <Paragraphs>2</Paragraphs>
  <Slides>29</Slides>
  <Notes>0</Notes>
  <HiddenSlides>0</HiddenSlides>
  <MMClips>64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Fatima</dc:creator>
  <cp:lastModifiedBy>Fatima</cp:lastModifiedBy>
  <cp:revision>162</cp:revision>
  <dcterms:created xsi:type="dcterms:W3CDTF">2024-12-10T12:08:38Z</dcterms:created>
  <dcterms:modified xsi:type="dcterms:W3CDTF">2024-12-13T22:51:53Z</dcterms:modified>
</cp:coreProperties>
</file>

<file path=docProps/thumbnail.jpeg>
</file>